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 «B Socialising»: английский язык и социализация в подростковом возрасте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влияние английского языка на подростковую социализацию в цифровую эпоху.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и английский язык в цифровом мире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— глобальный язык, объединяющий более 1,5 миллиардов пользователей. Подростковая социализация — это усвоение норм, новых культур и расширение коммуникативных возможностей через международные контакты.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Социализация: определение и основные аспекты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— процесс интеграции индивида в социальную систему с усвоением норм, правил и культурных ценностей, формирующий поведение и мировоззрение.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формальные институты, такие как школа, и неформальные структуры — семья, друзья и цифровые сообщества, которые влияют на социализацию подростков.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создание уникальной идентичности подростка и развитие навыков общения в реальных и виртуальных социальных средах.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социализации старшеклассников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английского как инструмента межкультурного диалога и совершенствование коммуникативных стратегий между сверстниками из разных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толерантности и уважения к разнообразию культур через изучение традиций и социальных норм зарубежных сообществ.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правил безопасного и этичного поведения при онлайн-взаимодействии в англоязычной среде и предотвращение киберугроз.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поддерживать содержательные диалоги на разные темы, адаптируя речь под различные формы общения в международном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формировании основы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главный источник ценностей и самооценки подростка, влияющий на старт социализации и поддерживающий эмоциональную безопасность.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как площадка освоения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подростки учатся нормам делового и повседневного общения, осваивают коллективные задачи и развивают навыки публичных выступлений.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социальные сети как языковая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предоставляют возможность практиковать английский в живом общении, расширяют кругозор и создают новые формы дружбы и сотрудничества.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агенты социализации подростков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каналов социализации – данные для российских подростков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считают семью ключевым источником поддержки и формирования ценностей в социализации.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важность близкого окружения, но также отражают растущую роль цифровых медиа и сверстников.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57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социальных связей и роль английского языка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увеличивают число контактов со сверстниками, минимизируя влияние взрослых в социальной жизни.
</a:t>
            </a:r>
            <a:endParaRPr lang="en-US" sz="1484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цифрового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межнациональные сообщества без границ, объединяющие интересующихся через англоязычные платформы.
</a:t>
            </a:r>
            <a:endParaRPr lang="en-US" sz="1484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 язык глобального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выступает средством установления международных связей и участия в международных проектах и программах.
</a:t>
            </a:r>
            <a:endParaRPr lang="en-US" sz="1431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онлайн-платформах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вовлечены в волонтёрские и студенческие инициативы, где английский служит общим языком коммуникации.
</a:t>
            </a:r>
            <a:endParaRPr lang="en-US" sz="14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платформы на английском языке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Instagram, TikTok, Discord и Reddit для общения и творчества с носителями разных культур.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является основным средством обмена знаниями и опытом в этих глобальных сетевых сообществах.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развивается сетевой этикет, подростки учатся критически воспринимать информацию и поддерживать международные дружеские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55846"/>
            <a:ext cx="4176900" cy="2414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современные агенты социализации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оценивает ключевые характеристики семьи и онлайн-сообществ как агентов социализации.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расширяют возможности изучения и практики английского, компенсируя ограничения традиционного окружения.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РАНХиГС, 2021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формируют группу, определяющую популярные языковые и коммуникативные модели в подростковой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 международных программах способствует обмену знаниями и ориентации на глобальные стандарты общения.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связи с иностранными сверстниками стимулируют мотивацию к изучению языка и развитию межкультурной чувствительности.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форумах и онлайн-классах на английском повышает уровень языковой компетенции и расширяет социальные горизонты.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одноклассников и международных групп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коммуникативных навыков на английском языке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осваивают разнообразные стили общения — формальные выступления в школе, неформальный чат с друзьями, а также письменные формы, включая блоги и эссе.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устной речи в видеообращениях формирует осознанность культурных различий, что расширяет понимание языковой этики и межкультурных норм.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английского языка развивает умение строить диалог и вести аргументированную дискуссию, что способствует уверенной коммуникации в разных социальных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кибербуллинга в англоязычных чатах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сталкиваются с агрессией и оскорблениями в онлайн-сообществах на английском языке. Такая ситуация вызывает стресс и требует навыков цифровой безопасности и умения защищать свои границы.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Недостоверная информация и языковые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англоязычном интернете подростки рискуют натолкнуться на фейковые аккаунты и ложные данные. Недостаточный уровень владения языком может усилить недопонимание и вызвать психологический дискомфорт.
</a:t>
            </a:r>
            <a:endParaRPr lang="en-US" sz="1173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зоны и риски: кибербуллинг, недостоверная информация, языковой барьер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сталкиваются с агрессивным поведением и нарушениями этикета в английских чатах, что отражает вызовы социальной адаптации в цифровой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насколько важно формировать навыки сетевого этикета для успешного взаимодействия в англоязычном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социализации подростка при изучении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этапов развития языковой социализации с опорой на возрастные особенности.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при смене образовательной среды: кейсы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новыми навыками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в класс с углубленным изучением английского подросткам необходимо быстро освоить новые формы коммуникации и ритуалы, чтобы успешно взаимодействовать в учебной среде.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социальной поддержки и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адаптации — установление доверительных отношений с одноклассниками и преподавателями, а также активное участие в групповых заданиях на английском языке.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 освоение английского языка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служит универсальным инструментом для межкультурного диалога, объединяя подростков из разных стран и культурных традиций.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носителями языка и участие в международных олимпиадах расширяют кругозор и способствуют осознанию многообразия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стимулирует развитие уважения, толерантности и понимания различных точек зрения в молодежной среде.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практика формирует ответственное гражданство, готовность к сотрудничеству и адаптации в глобальном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 социальная активность через проекты на английском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Model United Nations и дебатах на английском развивает навыки публичных выступлений и стратегического мышления.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 и международные проекты формируют ответственность и способность координировать работу многонациональных команд.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проявляется в инициативе, организации коммуникаций и поддержке единомышленников в международной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международных олимпиад по английскому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старшеклассники регулярно достигают высоких результатов на мировых конкурсах, демонстрируя глубокое владение языком и уверенную коммуникацию с участниками из разных стран.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Организаторы школьных TEDx-презентаций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выступают с собственными идеями, разрабатывают проекты и ведут дискуссии, что усиливает навыки публичной речи и критического мышления.
</a:t>
            </a:r>
            <a:endParaRPr lang="en-US" sz="127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участники виртуальных студенческих советов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платформы позволяют подросткам влиять на решения и обмениваться опытом, расширяя языковую практику и социальные связи в международном формате.
</a:t>
            </a:r>
            <a:endParaRPr lang="en-US" sz="1179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удачной социализации и языкового успеха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53" y="1721425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866" y="1786915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991" y="1721425"/>
            <a:ext cx="731700" cy="731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 и вызовы социализации через английский язык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и отечественные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развиваются российские сервисы для изучения английского, обеспечивающие доступность и адаптацию контента к национальным особенностям.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 языковые навыки в IT-сфере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английского становятся обязательными для успешной карьеры в технологиях и программировании, усиливая мотивацию к глубокому изучению.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защита данных в сети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Актуализируются вопросы конфиденциальности и цифровой гигиены, особенно в иностранных социальных сетях и образовательных онлайн-платформах.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Социализация через английский — ключ к будущему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английского языка расширяет социальные горизонты подростков и открывает новые профессиональные пути, одновременно требуя сознательного отношения к этике цифрового общения и межкультурному пониманию.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2026-05-07T17:16:18Z</dcterms:created>
  <dcterms:modified xsi:type="dcterms:W3CDTF">2026-05-07T17:16:18Z</dcterms:modified>
</cp:coreProperties>
</file>