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 особая форма глагола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форма, которая соединяет действие и признак предмета.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увидеть связь между глаголом и прилагательным, точнее понимать текст и правильно строить предложения. В 7 классе важно научиться узнавать его форму, значение и роль в речи.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причастие в 7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причастие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не просто качество предмета, а его признак, связанный с действием: читающий ученик, написанное письмо, растущий цветок.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отвечает на вопросы какой? какая? какое? какие? Поэтому его легко заметить в предложении по форме и согласованию.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делает описание точнее: вместо длинного объяснения можно назвать признак через действие, например: решённая задача или летящие птицы.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причастие чаще всего является определением и уточняет существительное, помогая представить предмет, человека или явление более конкретно.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66979"/>
            <a:ext cx="4759500" cy="15048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сочетает свойства глагола и прилагательного, поэтому его удобно сравнивать по двум группам признаков.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через действие и одновременно изменяется как прилагательное.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на которые отвечает причастие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 вопрос какой? и помогает определить предмет по действию: играющий мальчик, построенный мост, летящие птицы.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Какая? какое?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согласуется с существительным по роду и числу: решённая задача, написанное письмо, растущая берёза.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причастие тоже отвечает на вопрос какие? : читающие ученики, построенные дома, упавшие листья.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прилагательного, причастие показывает, как признак возник: он связан с действием самого предмета или другого лица.
</a:t>
            </a:r>
            <a:endParaRPr lang="en-US" sz="17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причастий по значению и времени
</a:t>
            </a:r>
            <a:endParaRPr lang="en-US" sz="30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быстро определить, кто связан с действием и когда оно происходит.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группы образуют систему: значение зависит от действующего лица, а время — от момента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называют признак предмета, который сам выполняет действие: бегущий спортсмен, читающий ученик, летевшая птица.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они встречаются в описаниях, где важно показать активность: смеющийся ребёнок, шагающий по улице человек, шумящий лес.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сохраняют смысл действия и часто помогают увидеть, что предмет находится в процессе движения, работы или речи.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делают описание динамичным и помогают коротко передать признак, который появился благодаря действию самого предмета.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затронуло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показывают признак предмета, который испытал действие: прочитанная книга, построенный дом, решённая задача.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важнее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удобны, когда нужно сообщить не о самом действии, а о его результате: написанное письмо, нарисованная картина.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обычно совершает другое лицо или предмет, а сам объект становится носителем результата: отремонтированный велосипед, выученный стих.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помогают лаконично описывать готовый итог работы, поэтому часто встречаются в учебных и книжных текстах.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два вида причастий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кто выполняет действие и на кого оно направлено.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и прошедшего времени
</a:t>
            </a:r>
            <a:endParaRPr lang="en-US" sz="2872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 обозначают действие, которое происходит в момент речи: читающий, строящий, рисуемый.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прошедшего времени называют уже завершённое действие: читавший, построенный, написанный.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важно помнить: формы настоящего времени есть не у всех причастий, а формы прошедшего времени встречаются чаще.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от него слова. Вместе они образуют единый оборот, который уточняет признак предмета и делает предложение более точным и выразительным.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вроде «ученик, читающий книгу» или «дом, построенный в прошлом году» оборот показывает, что именно делает предмет или какое действие уже было выполнено.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помогает кратко передать важную информацию без длинных объяснений. Он особенно полезен в описаниях, где нужно сразу назвать признак и дополнительные детали.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причастный оборот выделяется запятыми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определяемого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существительного, он обычно выделяется запятыми. Такая конструкция отделяет дополнительный признак от главного слова и облегчает чтение предложения.
</a:t>
            </a:r>
            <a:endParaRPr lang="en-US" sz="1672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определяемым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4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причастный оборот находится перед существительным, запятые чаще всего не нужны. В этом случае он тесно связан с определяемым словом и воспринимается как одно целое.
</a:t>
            </a:r>
            <a:endParaRPr lang="en-US" sz="1593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место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найдите определяемое слово, а затем определите, где расположен оборот: до него или после него. Это основной способ выбрать правильную пунктуацию.
</a:t>
            </a:r>
            <a:endParaRPr lang="en-US" sz="1693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«Дом, построенный в прошлом году, стал школой» и «построенный в прошлом году дом». Разница только в месте оборота, но именно она влияет на запятые.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 страдательных причастий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входит в состав определения, а краткая — в состав сказуемого. Выбор формы зависит от того, что важно в предложении: признак или 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связаны с одним действием, но выполняют разные синтаксические роли. Это помогает быстро определить, как употребить причастие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5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определить разряд и время причастия. Таблица показывает основные суффиксы, которые нужно запомнить в 7 классе.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быстро узнать, к какой группе относится причастие. Это упрощает и образование формы, и её разбор.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образования причастий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переходность глагола в образовании причастий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глагол за 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образуется от глагола и сохраняет его вид. Поэтому сначала нужно определить, совершенный глагол или несовершенный, чтобы не ошибиться при выборе формы.
</a:t>
            </a:r>
            <a:endParaRPr lang="en-US" sz="1668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Учитываем переходность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переходных глаголов чаще образуются страдательные причастия, потому что действие направлено на объект: написать — написанный, решить — решённый.
</a:t>
            </a:r>
            <a:endParaRPr lang="en-US" sz="1545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непереходных глаголов обычно образуются действительные причастия: бегущий, летевший, растущий. Здесь предмет сам выполняет действие, а не получает его.
</a:t>
            </a:r>
            <a:endParaRPr lang="en-US" sz="168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переходность помогают понять, какая форма возможна в конкретном случае. Это экономит время и снижает риск ошибки при образовании причастия.
</a:t>
            </a:r>
            <a:endParaRPr lang="en-US" sz="176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причастия
</a:t>
            </a:r>
            <a:endParaRPr lang="en-US" sz="281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причастия в школьной практике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отличить причастие от прилагательного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связь с действием и наличие зависимых слов: эти два признака быстро показывают, что перед вами причастие, а не обычное прилагательное.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причастий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выбрать не ту форму причастия: читаемый мальчик вместо читающий мальчик. Нужно соотносить форму со значением и действием, которое выражает слово.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страдательными формами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пишут написавшаяся книга вместо написанная книга. Страдательное причастие должно показывать, что действие направлено на предмет, а не исходит от него.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обороте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часто забывают выделить запятыми или, наоборот, ставят их лишними. Чтобы избежать ошибки, сначала определите место оборота по отношению к главному слову.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задать вопрос: кто действует и на что направлено действие? Такой простой анализ помогает выбрать правильную форму и избежать смешения причастия с другими словами.
</a:t>
            </a:r>
            <a:endParaRPr lang="en-US" sz="17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причастия чаще встречаются в речи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особенно удобны там, где нужно назвать признак точно и без лишних слов. Поэтому они часто встречаются в описаниях и книжных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выразительно причастия работают в описательной и книжной речи. В коротких сообщениях они встречаются реже, потому что там важна простота и скорость.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признак через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сделать речь точной и выразительной: оно связывает действие и признак предмета. Если научиться узнавать его форму, разряд и оборот, правила русского языка становятся понятнее.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2026-05-28T16:32:22Z</dcterms:created>
  <dcterms:modified xsi:type="dcterms:W3CDTF">2026-05-28T16:32:22Z</dcterms:modified>
</cp:coreProperties>
</file>