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jpe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jpe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Раздражимость и движение у живых организмов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Изучаем, как живые организмы реагируют и движутся в ответ на изменения среды.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раздражимости в живом мире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— универсальная способность живых существ реагировать на окружающую среду. От бактерий до человека она обеспечивает адаптацию, позволяя выживать и успешно развиваться в различных условиях.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раздражимость?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— способность живых организмов обнаруживать внешние раздражители и отвечать на них определённым образом, обеспечивающая связь организма с окружающей средой.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Раздражителями могут служить свет, температура, механические воздействия и химические вещества, оказывающие влияние на клетки и ткани живых существ.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животных реакция на раздражители осуществляется через органы чувств и нервную систему, что позволяет быстро адаптироваться к изменениям.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прикосновении мимоза стыдливая мгновенно складывает свои листья, демонстрируя способность к движению как ответ на раздражение, что помогает защищаться от опасности.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Мимоза стыдливая — быстрое движение листьев
</a:t>
            </a:r>
            <a:endParaRPr lang="en-US" sz="1230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 поворачивает свои соцветия вслед за солнцем, используя свет как раздражитель, что способствует эффективному фотосинтезу и росту растения.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Подсолнечник и фототропизм
</a:t>
            </a:r>
            <a:endParaRPr lang="en-US" sz="1375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венериной мухоловки захлопываются, реагируя на прикосновение насекомых к чувствительным волоскам, обеспечивая тем самым питание плотоядного растения.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Венерина мухоловка — ловушка чувствительных волосков
</a:t>
            </a:r>
            <a:endParaRPr lang="en-US" sz="1047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растения показывают раздражимость
</a:t>
            </a:r>
            <a:endParaRPr lang="en-US" sz="3144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650" y="1387800"/>
            <a:ext cx="200925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638087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31587" y="1394430"/>
            <a:ext cx="318300" cy="2546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раздражимости у одноклеточных организмов
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1322663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движется в сторону питательных частиц и отдаляется от вредных веществ, изменяя форму клетки для адаптации к внешним воздействиям.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3555587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 меняет направление движения при столкновении с препятствиями, а также реагирует на изменения температуры и кислотности среды.
</a:t>
            </a:r>
            <a:endParaRPr lang="en-US" sz="1300" dirty="0"/>
          </a:p>
        </p:txBody>
      </p:sp>
      <p:sp>
        <p:nvSpPr>
          <p:cNvPr id="13" name="Text 3"/>
          <p:cNvSpPr txBox="1"/>
          <p:nvPr/>
        </p:nvSpPr>
        <p:spPr>
          <a:xfrm>
            <a:off x="5874288" y="1871900"/>
            <a:ext cx="1758600" cy="30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механизмы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формы и ремоделирование цитоскелета обеспечивают реакции на раздражители на клеточном уровне у одноклеточных существ.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восприятия у животных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Полученные сигналы от органов чувств обрабатываются в нервной системе, которая формирует ответную реакцию, обеспечивая адекватное поведение и защиту.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сигналов нервной системой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используют глаза для восприятия света, уши — для звуков, а кожа и усы — для прикосновений и вибраций. Это позволяет получать разнообразную информацию об окружающем мире.
</a:t>
            </a:r>
            <a:endParaRPr lang="en-US" sz="784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чувств животных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нервной системы в передаче сигналов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Нервная система связывает органы чувств с исполнительными механизмами, обеспечивая быструю и точную передачу сигналов для мгновенных реакций организма.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Реакции, такие как отдёргивание руки от горячего предмета, осуществляются через рефлекторные дуги — цепочки нейронов, обеспечивающие слаженную работу.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образуют сети для координированного восприятия и ответа, что важно для сложных форм поведения и адаптации к внешним условиям.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нервной системе организм может быстро интерпретировать раздражители и своевременно реагировать, что повышает шансы на выживание.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сигнала от раздражителя к движению у человека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Основано на рефлекторной дуге в нервной системе человека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4" y="-19675"/>
            <a:ext cx="4220393" cy="5163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21700" y="190425"/>
            <a:ext cx="4044600" cy="7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Инстинктивные движения животных как проявление раздражимости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5000625" y="14535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Инстинктивные движения, например резкое выгибание спины у кошки при угрозе, служат защитой и возникают автоматически, без участия сознания животного.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00625" y="3435320"/>
            <a:ext cx="3418200" cy="11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Поднятие игл у ежа и поджатие хвоста у собаки при испуге — типичные примеры таких реакций, направленных на безопасность и коммуникацию с окружающими.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и привычные движения у человека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Реакции, такие как моргание на яркий свет или автоматическое отдёргивание руки при боли, являются врождёнными и обеспечивают быстрое реагирование.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Приобретённые реакции возникают в процессе жизни и включают сложные поведенческие ответы, например улыбку при дружеском приветствии.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также реагирует на социальные и эмоциональные раздражители изменением позы или мимики, что отражает его адаптивные навыки общения.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0675" y="344200"/>
            <a:ext cx="39513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раздражители и движение у человека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49975" y="1893475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раздражители вызывают у человека разнообразные движения и реакции, часто отражающие эмоции и отношения с окружающими. Например, улыбка проявляется в ответ на дружелюбный жест, укрепляя социальные связи.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49975" y="3744950"/>
            <a:ext cx="36927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Отрицательные раздражители, такие как резкая критика, могут вызвать отступление или защитные движения. В коллективных действиях, например, в танце, люди синхронно повторяют движения, демонстрируя взаимодействие и согласованность.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раздражимости на физиологические процессы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эмоциональном возбуждении учащается сердцебиение и дыхание, что помогает организму подготовиться к ответу на раздражитель или стрессовую ситуацию.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движения и тренировки приводят к формированию автоматических реакций, снижая затраты энергии и повышая эффективность выполнения действий.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изменения способствуют быстрому восстановлению и адаптации организма к изменяющимся внешним условиям, поддерживая здоровье.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реакции улучшают координацию и дают возможность своевременно реагировать на внешние сигналы, что важно для выживания и благополучия.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8050" y="45897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роль раздражимости в выживании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7373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Способность быстро реагировать на опасность позволяет животным избегать хищников и сохранять жизнь в сложных условиях.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6352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используют раздражимость, чтобы находить пищу и воду, ориентируясь в изменчивой среде и обеспечивая жизненные потребности.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533150" y="2302038"/>
            <a:ext cx="2360400" cy="23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Быстрая адаптация к сигналам из окружающей среды способствует успешному размножению и распространению вида в разнообразных биотопах.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Старт и быстрое реагирование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Легкоатлеты мгновенно стартуют на сигнал, что даёт им преимущество в соревнованиях. Такая реакция требует тренировки и высокой концентрации внимания.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и точность в игре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Вратарь и другие спортсмены быстро реагируют на движения соперников, что обеспечивает точное выполнение игровых приёмов и защиту от голов.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спортсменов на раздражители
</a:t>
            </a:r>
            <a:endParaRPr lang="en-US" sz="2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реакций у разных организмов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 демонстрирует чрезвычайно быструю реакцию благодаря простоте своей нервной системы. Человеческие реакции включают сложную обработку информации.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Развитая нервная система животных обеспечивает более сложные реакции, несмотря на чуть более длительное время по сравнению с простыми организмами.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6 класс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09324" y="1636550"/>
            <a:ext cx="3480777" cy="2451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Проявления раздражимости у разных организмов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различные реакции организмов на одинаковые типы раздражителей из разных биологических царств.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 и те же раздражители вызывают разнообразные реакции, отражающие адаптацию организмов к их экологии.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справочники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и обучение: формирование условных рефлексов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 формируются через повторение сочетаний раздражителей, что позволяет организмам приспосабливаться к новым условиям быстрее и эффективнее.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Павлова показывает, как собака вырабатывает реакцию слюноотделения на звук, который раньше не вызывал такой реакции.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детей формирование условных рефлексов способствует социальному обучению и развитию навыков, необходимых для жизни в обществе.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7850" y="1511286"/>
            <a:ext cx="3147900" cy="14786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26150" y="1511286"/>
            <a:ext cx="3147900" cy="147865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раздражимости и их последствия
</a:t>
            </a:r>
            <a:endParaRPr lang="en-US" sz="3144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613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Травмы спинного мозга приводят к утрате чувствительности и двигательных функций, замедляя или полностью блокируя реакции организма на раздражители. Это серьёзное нарушение вызывает длительную инвалидность.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10613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травм спинного мозга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5089650" y="3632625"/>
            <a:ext cx="3048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вещества могут нарушить способность растений реагировать на свет и прикосновения, снижая их выживаемость и рост. Такие растения часто не способны адаптироваться к изменениям среды.
</a:t>
            </a:r>
            <a:endParaRPr lang="en-US" sz="1000" dirty="0"/>
          </a:p>
        </p:txBody>
      </p:sp>
      <p:sp>
        <p:nvSpPr>
          <p:cNvPr id="13" name="Text 6"/>
          <p:cNvSpPr txBox="1"/>
          <p:nvPr/>
        </p:nvSpPr>
        <p:spPr>
          <a:xfrm>
            <a:off x="5089651" y="3093275"/>
            <a:ext cx="304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 химических загрязнителей для растений
</a:t>
            </a:r>
            <a:endParaRPr lang="en-US" sz="13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раздражимости в современной биологии и медицине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раздражимости способствует разработке новых лекарств, восстанавливающих функции нервной системы после повреждений и заболеваний.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Тренажёры и имитационные технологии помогают улучшать моторные навыки и реакции у пациентов с нарушениями движений.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процессов раздражимости используется в робототехнике для создания искусственных систем с чувствительностью, подобной живым организмам.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заболеваний нервной системы базируется на анализе реакций организма, что помогает своевременно выявлять и лечить патологические состояния.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66100" y="2220355"/>
            <a:ext cx="3832200" cy="19946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и движение — основа жизни и развития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1034250" y="1734675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Раздражимость обеспечивает непрерывное взаимодействие организмов с окружающей средой, содействуя их адаптации, выживанию и эволюции. Эти процессы находят широкое применение в медицине, образовании и спорте.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2026-05-08T14:32:33Z</dcterms:created>
  <dcterms:modified xsi:type="dcterms:W3CDTF">2026-05-08T14:32:33Z</dcterms:modified>
</cp:coreProperties>
</file>