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Капустные (крестоцветные): общее описание и ключевые темы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с единым строением цветка и разнообразием побегов и плодов.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капустных в жизни человека и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Капустные широко распространены и важны для питания, сельского хозяйства и экосистем. Их культивируют с XVIII века, большинство видов родом из Азии и Европы.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состоит из четырёх лепестков, расположенных крест-накрест, что является характерным признаком семейства и помогает быстро их распознавать.
</a:t>
            </a:r>
            <a:endParaRPr lang="en-US" sz="104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Крестовидное расположение лепестков
</a:t>
            </a:r>
            <a:endParaRPr lang="en-US" sz="1261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цветке шесть тычинок, из которых четыре более длинные и две короткие, а также четыре чашелистика, что создаёт характерный внешний вид.
</a:t>
            </a:r>
            <a:endParaRPr lang="en-US" sz="1064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тычинок и чашелистиков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могут иметь белый, жёлтый или розовый оттенок, соцветия обычно представлены кистью, что обеспечивает обильное цветение.
</a:t>
            </a:r>
            <a:endParaRPr lang="en-US" sz="105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цветов и соцветий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Уникальное строение цветков крестоцветных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побегов у капустных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культурных видов, таких как капуста и редис, побеги представлены компактной розеткой листьев у основания, обеспечивающей накопление питательных веществ.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Дикорастущие виды, например сурепица, характеризуются удлинёнными, раскидистыми побегами с ветвлениями для лучшего освоения пространства.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Двулетние капустные имеют короткие побеги в первое лето, что способствует накоплению энергии для цветения в следующем сезоне.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побегов зависит как от наследственности, так и от условий окружающей среды, включая свет и воду.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189" y="1282675"/>
            <a:ext cx="2489147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могут быть цельными или сильно рассечёнными, гладкими или морщинистыми, что адаптировано под разные условия и задачи растения.
</a:t>
            </a:r>
            <a:endParaRPr lang="en-US" sz="744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Вариативность формы листьев
</a:t>
            </a:r>
            <a:endParaRPr lang="en-US" sz="1184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листва расположена поочерёдно вдоль побега, но у некоторых видов листья образуют плотные розетки, что повышает эффективность фотосинтеза.
</a:t>
            </a:r>
            <a:endParaRPr lang="en-US" sz="724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листьев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отвечают за фотосинтез и накопление питательных веществ, особенно важно для культурных видов, где они служат пищей.
</a:t>
            </a:r>
            <a:endParaRPr lang="en-US" sz="821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листьев в жизнедеятельности
</a:t>
            </a:r>
            <a:endParaRPr lang="en-US" sz="1072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капустных: строение и функции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Стручок — характерный плод большинства видов, имеет вытянутую форму и содержит семена в два ряда, примером служит редька и пастернак.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размер плода у разных видов варьируются, что отражает их биологическую адаптацию и влияет на распространяемость семян.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Стручочек — меньший по размеру плод треугольной или овальной формы, как у пастушьей сумки, обеспечивает эффективное размножение растения.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плодов у капустных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752822"/>
            <a:ext cx="4775700" cy="190325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виды плодов у разных представителей семейства и их использование.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строении плодов определяют способы размножения и практическое использование растений.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плодов у капустных: сравнение видов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«Биология, 6 класс»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капусты огородной и её значение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 у капусты сильно укорочен, образуя плотную головку из изменённых листьев, что защищает сердцевину и сохраняет влагу.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представлен коротким стручком с небольшим числом семян, что облегчает сбор и выращивание этого овоща.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богаты витаминами С, фолиевой кислотой и калием, важными для здоровья человека и широко применяются в кухне.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Капуста занимает значимое место в питании благодаря высокой пищевой ценности и невысоким требованиям к выращиванию.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100" y="1395067"/>
            <a:ext cx="3633000" cy="17916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7350" y="1394298"/>
            <a:ext cx="3387900" cy="179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Редис и редька: особенности и применение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719225" y="3786105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Редис отличается компактной листовой розеткой и коротким, мясистым корнеплодом, богатым витаминами, что обеспечивает быстрый рост и популярность в сезон.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19226" y="3286149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Редис — быстрорастущий корнеплод весны
</a:t>
            </a:r>
            <a:endParaRPr lang="en-US" sz="1276" dirty="0"/>
          </a:p>
        </p:txBody>
      </p:sp>
      <p:sp>
        <p:nvSpPr>
          <p:cNvPr id="10" name="Text 4"/>
          <p:cNvSpPr txBox="1"/>
          <p:nvPr/>
        </p:nvSpPr>
        <p:spPr>
          <a:xfrm>
            <a:off x="4957350" y="3786156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Редька формирует более крупные и удлинённые корнеплоды с разными оттенками цветков, широко используемые как в пищу, так и в медицине.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4957351" y="3286150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Редька — мощный источник витаминов и мяса
</a:t>
            </a:r>
            <a:endParaRPr lang="en-US" sz="127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375" y="486500"/>
            <a:ext cx="4383300" cy="43062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4700" y="3254642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треугольные плоды служат надежным способом размножения, что способствует широкому распространению и устойчивости вида в разнообразных условиях.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44700" y="1969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Пастушья сумка образует розетку листьев у основания и ветвящийся цветоносный стебель, адаптированный к произрастанию на обочинах и пустырях. Растение быстро восстанавливается после вытаптывания.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602625"/>
            <a:ext cx="46521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Пастушья сумка: обитатель полей и дорог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Сурепица: особенности роста и роль в кормопроизводстве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Сурепица — однолетнее травянистое растение с высоким, слабо ветвящимся побегом и листьями лировидной формы, что обеспечивает хорошую поглощаемость света и адаптацию к условиям произрастания.
</a:t>
            </a:r>
            <a:endParaRPr lang="en-US" sz="1463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сурепицы — длинные тонкие стручки, внутри которых находятся многочисленные мелкие семена, способствующие быстрому размножению и распространению этого растения в природных и сельскохозяйственных экосистемах.
</a:t>
            </a:r>
            <a:endParaRPr lang="en-US" sz="1257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Сурепица широко используется в животноводстве как питательный зелёный корм, а также положительно влияет на структуру почвы, повышая её плодородие и улучшая водоудерживающую способность.
</a:t>
            </a:r>
            <a:endParaRPr lang="en-US" sz="1466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крестоцветных имеют яркие оттенки — жёлтый, белый или розовый, благодаря которым привлекают пчёл, бабочек и других насекомых-опылителей, что способствует перекрёстному опылению.
</a:t>
            </a:r>
            <a:endParaRPr lang="en-US" sz="1201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крестоцветных: окраска и значение для опылителей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цветение этих растений весной и в начале лета обеспечивает регулярное поступление нектара, поддерживает биоразнообразие и способствует формированию высокой урожайности культурных видов.
</a:t>
            </a:r>
            <a:endParaRPr lang="en-US" sz="1193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ареал капустных сосредоточен в умеренном климате с наибольшим видовым разнообразием в Евразии и южной части России.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приспособлены к умеренным условиям, что отражается в их широком распространении и значении для агрокультур регионов.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география распространения капустных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ботанических исследований, 2023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Освещённость влияет на плотность и размер листьев: при ярком свете листья плотнее и мельче, а в условиях тени они крупнее и реже расположены.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внешней среды на строение побегов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плодородных почвах образуются более длинные и разветвлённые стебли, что способствует большему количеству цветков и, следовательно, увеличивает плодообразование.
</a:t>
            </a:r>
            <a:endParaRPr lang="en-US" sz="1134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недостатке влаги побеги капустных становятся короче и гуще, а листья покрываются восковым налётом, уменьшающим испарение и сохраняя влагу в растении.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326850"/>
            <a:ext cx="5226300" cy="288215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Хозяйственное использование представителей семейства
</a:t>
            </a:r>
            <a:endParaRPr lang="en-US" sz="2026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отражены основные растения семейства капустных с типом побега и плода, а также их применение в различных отраслях хозяйства.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побега и плодов напрямую связаны с методами использования растений в пищевой промышленности и сельском хозяйстве.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Аграрная энциклопедия, 2021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ценность капустных для человека и животных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Капуста, брокколи и кольраби богаты витаминами C и K, клетчаткой, а также минералами, что способствует укреплению здоровья и профилактике сердечно-сосудистых заболеваний.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Кормовые виды капустных, такие как редька и сурепица, повышают питательную ценность рациона сельскохозяйственных животных, способствуя увеличению удоев и улучшению качества мяса.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рапса являются важным сырьём для производства растительного масла, которое широко используется в пищевой и косметической промышленности.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потребление капустных способствует улучшению пищеварения, обмена веществ и общей устойчивости организма к стрессовым факторам.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Рапс ценится за высокое содержание масла, используемого для пищевых целей и производства биотоплива; характерными признаками являются жёлтые цветки и длинные стручки на высоком стебле.
</a:t>
            </a:r>
            <a:endParaRPr lang="en-US" sz="1225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представители семейства: рапс и горчица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Горчица известна своими семенами, которые служат сырьём для пряностей и производства столовой горчицы; она играет важную роль в агропромышленном комплексе России и других стран.
</a:t>
            </a:r>
            <a:endParaRPr lang="en-US" sz="1217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жарких и сухих регионах листья некоторых видов покрываются толстым восковым налётом, который снижает испарение влаги и повышает устойчивость к засухам.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Морозостойкость позволяет однолетним растениям продлевать вегетационный период до поздней осени, увеличивая шансы на успешное размножение.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Глубокая и разветвлённая корневая система помогает эффективно извлекать воду из почвы, обеспечивая выживание в условиях ограниченного увлажнения.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1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крестоцветных к климату и условиям среды
</a:t>
            </a:r>
            <a:endParaRPr lang="en-US" sz="2412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8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сохранения многообразия крестоцветных для природы и человека
</a:t>
            </a:r>
            <a:endParaRPr lang="en-US" sz="2483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Богатое видовое разнообразие капустных обеспечивает их успешное обитание в разнообразных экосистемах, поддерживая экологический баланс.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генетического ресурса важно для селекции новых сортов с повышенной устойчивостью к болезням и неблагоприятным условиям.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видов может привести к снижению биологических функций в природных сообществах, негативно отражаясь на продуктивности сельского хозяйства.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капустных поддерживает разнообразие питания человека и животных, являясь источником ценных пищевых и кормовых ресурсов.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0100" y="554440"/>
            <a:ext cx="3767100" cy="37376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6450" y="1258750"/>
            <a:ext cx="44874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выводы: разнообразие и значение капустных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структура цветков объединяет капустные, тогда как разнообразие побегов и плодов обеспечивает широкое экологическое и практическое значение этого семейства в природе и хозяйстве.
</a:t>
            </a:r>
            <a:endParaRPr lang="en-US" sz="2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2026-05-08T17:27:02Z</dcterms:created>
  <dcterms:modified xsi:type="dcterms:W3CDTF">2026-05-08T17:27:02Z</dcterms:modified>
</cp:coreProperties>
</file>