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 освоения Земли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неба к спутникам: как люди постепенно поняли Землю.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человечество собирало знания о 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человечество собирало знания о Земле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нельзя было увидеть целиком сразу, поэтому её понимали по частям: по звёздам, путешествиям, картам и измерениям. Каждый новый способ наблюдения делал картину мира точнее.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представляли мир в древности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мифах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объясняли мир через мифы и религиозные представления, потому что научных карт ещё не существовало. Далёкие земли казались загадочными и почти недоступными.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Землю представляли плоской, а края мира — местом, где заканчивается известное и начинается неизвестное. Такие образы помогали объяснять непонятное.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 небо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дальних странах приносили купцы и мореплаватели, а не книги. Их рассказы дополнялись наблюдениями за Солнцем, Луной и звёздами, которые помогали ориентироваться.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карт люди замечали, что звёзды меняют положение в разных широтах. Эти наблюдения постепенно подталкивали к более точному пониманию Земли.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 Луне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заметили, что во время лунных затмений тень Земли имеет округлую форму. Это стало важным доказательством того, что Земля не плоская.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 звёздам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звёзд моряки и учёные определяли широту, то есть северное или южное положение места. Так наблюдения неба превращались в измерения.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Эратосфена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угол падения солнечных лучей в Сиене и Александрии. Разница помогла ему оценить размеры планеты без современных приборов.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им окружность Земли оказалась около 40 тысяч километров — очень близко к современному значению. Для древности это было удивительно точное вычисление.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впервые измерили размеры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карты и координаты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карты и координаты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мест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предложил описывать места с помощью широты и долготы. Это позволило указывать положение точки на Земле не только словами, но и числами.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карты были далеки от современной точности, однако они показывали Землю как упорядоченную систему. Для учёных это был важный шаг вперёд.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Птолемея стала основой для дальнейшего развития картографии. Она показала, что карту можно строить по правилам, а не только по памяти путешественников.
</a:t>
            </a:r>
            <a:endParaRPr lang="en-US" sz="14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Мини-линейка времени изучения Земли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люди начали с наблюдения звёзд и Солнца. Эти знания помогали понимать время, стороны света и положение на местности.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измерения тени и первые вычисления размеров Земли. Так наблюдение превратилось в точную науку.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мореплавателей добавила карты, компасы и дальние маршруты. Земля стала изучаться как связанное пространство океанов и материков.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 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наше время спутники и цифровые карты позволяют наблюдать планету сразу целиком. История изучения Земли продолжается на новом уровне.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эпохи мореплавания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указывал направление даже в тумане и вдали от берега. Благодаря ему моряки могли держать курс, а не полагаться только на случай.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помогала находить положение по звёздам и определять высоту небесных светил. Это делало морские переходы точнее, особенно ночью.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были удобны для дальних плаваний: они лучше держались на волнах и могли идти против ветра. Для океана это было очень важно.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счёт времени в пути помогали сравнивать пройденное расстояние с курсом. Так мореплаватели учились планировать дорогу, а не только искать её вслепую.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мореплаватели использовали портоланы — карты берегов и портов. Они помогали ориентироваться вдоль побережья и отмечать удобные стоянки.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курс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 картах появились компасные розы и более точные направления. Это позволило связывать рисунок карты с реальным курсом корабля.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в пути, расстояния и береговых линий помогало исправлять ошибки. Новые наблюдения постепенно заменяли старые неточности.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для 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стали рабочим инструментом: по ним можно было не только смотреть, но и планировать плавание. Так навигация стала практичнее и надёжнее.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улучшались карты и навигация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миров и её 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связали Европу, Африку, Азию и Америку. После этого обмен товарами, людьми и знаниями стал намного быстрее и шире.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Колумба, Васко да Гамы и Магеллана изменили представления о размерах планеты. Земля стала восприниматься как единый мир, а не набор отдельных краёв.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вместе с открытиями пришли колонизация, насильственные перемещения людей и распространение болезней. Поэтому история открытий имеет и светлую, и тяжёлую сторону.
</a:t>
            </a:r>
            <a:endParaRPr lang="en-US" sz="1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великих открытий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Колумба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Колумба через Атлантику показал, что океан можно пересекать по устойчивому маршруту, а не только двигаться вдоль берега.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Васко да Гамы вокруг Африки открыл прямую морскую связь Европы с Индией и изменил торговые пути.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экспедиции Магеллана доказало, что Землю можно обойти морем, а океаны соединены в единую систему.
</a:t>
            </a:r>
            <a:endParaRPr lang="en-US" sz="13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были звёздные таблицы и приборы, тем надёжнее моряки выбирали путь в океане и меньше зависели от случайности.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навигация стала точнее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ориентирования по общим признакам к измерениям сделал плавание предсказуемым и безопасным.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шкала, составленная по истории развития навигации и картографии.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цель плаваний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путешествие всё чаще понимали как способ получить знания. Экспедиции собирали не только сведения о берегах, но и данные о течениях, погоде и рельефе.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 его команда вели дневники, измеряли глубины, отмечали координаты и фиксировали наблюдения о природе. Такие записи делали результаты экспедиций проверяемыми и полезными для науки.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образцов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 брали пробы пород, растений и животных, чтобы сравнивать их из разных мест. Так можно было заметить различия между островами, материками и климатическими зонами.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исследователей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постепенно превратились в совместную работу моряков, картографов, астрономов и учёных. Это помогло соединить путешествие, измерение и объяснение природы в один процесс.
</a:t>
            </a:r>
            <a:endParaRPr lang="en-US" sz="114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открытия к систематическому изучению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 и полевые наблюдения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 и полевые наблюдения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на «Бигле» Дарвин сравнивал острова, вулканические породы и живые организмы. Он замечал, что даже похожие места могут сильно отличаться по природе.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показали, что среда влияет на форму, поведение и распространение видов. Это помогло Дарвину смотреть на природу как на систему, которая меняется со временем.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на борту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стал настоящей лабораторией: на борту хранили коллекции, делали заметки и обсуждали выводы. Такие экспедиции соединяли путешествие, эксперименты и научное мышление.
</a:t>
            </a:r>
            <a:endParaRPr lang="en-US" sz="14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исследования и трудные зоны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условиями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 проверяли людей и технику на прочность. Мороз, ветер и полярная ночь заставляли тщательно планировать походы, запасать провизию и продумывать маршрут заранее.
</a:t>
            </a:r>
            <a:endParaRPr lang="en-US" sz="1176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измеряли толщину льда, температуру воздуха и воды, а также наблюдали магнитное поле. Эти данные помогали лучше понимать климат и особенности высоких широт.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карт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Санно-лыжные и морские экспедиции постепенно уточняли очертания берегов Арктики и Антарктики. Там, где раньше были белые пятна, появлялись проверенные линии берегов и проливов.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походы требовали выносливости, дисциплины и умения работать в команде. Именно поэтому они стали не только научными, но и очень трудными человеческими испытаниями.
</a:t>
            </a:r>
            <a:endParaRPr lang="en-US" sz="11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прибор помогал находить направление?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прибора для ориентации в море показывает, как знания о навигации помогали удерживать направление.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радионавигация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радионавигация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позволили быстро осматривать большие территории, куда корабль или пешая экспедиция добирались бы неделями. Это особенно важно для пустынь, горных районов и труднодоступных островов.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 помогала передавать координаты, уточнять маршрут и поддерживать связь между экипажем и базой. Благодаря этому экспедиции стали безопаснее и точнее в работе.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 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показали Землю сверху и помогли сравнивать формы берегов, рек и ледников. Наблюдение с воздуха открыло новый способ видеть большие территории целиком.
</a:t>
            </a:r>
            <a:endParaRPr lang="en-US" sz="14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снимки и ГИС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получают изображения облаков, лесов, льдов, городов и океанов. Одновременно они помогают следить за тем, как меняются большие территории со временем.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 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фиксирует температуру поверхности, уровень моря и состояние растительности. Эти данные важны для науки, прогноза погоды и наблюдения за климатом.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объединяет карты, фотографии и числовые данные в одной системе. Это позволяет сравнивать слои информации и искать связи между природой и деятельностью людей.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спутникам и ГИС исследователи видят не отдельный участок, а всю картину сразу. Так легче замечать изменения и принимать решения на основе фактов.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методов исследований видно по тому, как возрастал масштаб наблюдений: от отдельного маршрута до всей планеты. Каждый шаг делал данные полезнее для науки и практики.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точность изучения Земли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метод, тем шире охват и надёжнее сравнение данных о Земле.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шкала, основанная на историческом развитии методов изучения Земли.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требуют разных методов изучения Земли. Таблица показывает, что технологии помогают и науке, и людям, но работать нужно бережно.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применяют знания о Земле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сегодня — получать точные данные и одновременно снижать нагрузку на природу и 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направлений изучения Земли по материалам географии и экологии.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открытая для изучения планета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тысячелетия люди научились превращать догадки о Земле в проверяемые знания. Сегодня помогают спутники, карты и школьные умения наблюдать, сравнивать и делать выводы.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2026-07-26T18:33:34Z</dcterms:created>
  <dcterms:modified xsi:type="dcterms:W3CDTF">2026-07-26T18:33:34Z</dcterms:modified>
</cp:coreProperties>
</file>