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выглядит живой, потому что всё на ней связано.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это тонкий слой, где жизнь встречается с водой, воздухом, почвой и светом. Здесь живые организмы постоянно обмениваются веществами и энергией с окружающей средой.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граница жизни?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Землю называют живой?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океаны, облака и почвы не существуют по отдельности: они меняют друг друга через влагу, тепло и вещества. Поэтому любое изменение отражается сразу в нескольких местах.
</a:t>
            </a:r>
            <a:endParaRPr lang="en-US" sz="300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зависят от света и воды, животные — от растений и климата, а бактерии и грибы перерабатывают остатки. Так жизнь поддерживает сама себя через круговороты.
</a:t>
            </a:r>
            <a:endParaRPr lang="en-US" sz="300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сезонам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сезон дождей становится длиннее или короче, меняются реки, травы, насекомые и поведение животных. Одно погодное изменение может перестроить весь местный природный порядок.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где живёт жизнь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нижние слои атмосферы, где живут птицы, насекомые и микроорганизмы. Даже здесь жизнь зависит от воздуха, влаги и температуры.
</a:t>
            </a:r>
            <a:endParaRPr lang="en-US" sz="2339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гидросфера населена живыми существами: от планктона в океане до рыб, моллюсков и водорослей в озёрах, реках и прудах.
</a:t>
            </a:r>
            <a:endParaRPr lang="en-US" sz="2283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под ногами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литосферы тоже заселён. В почве обитают корни растений, черви, насекомые, грибы и бактерии, которые постоянно меняют её состав.
</a:t>
            </a:r>
            <a:endParaRPr lang="en-US" sz="2196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горячих источниках и других крайних условиях встречаются организмы, приспособленные к особой среде. Жизнь оказывается гораздо выносливее, чем кажется.
</a:t>
            </a:r>
            <a:endParaRPr lang="en-US" sz="2135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источником энергии для большинства процессов служит Солнце. Его свет запускает фотосинтез, а значит, питание почти всей живой природы.
</a:t>
            </a:r>
            <a:endParaRPr lang="en-US" sz="22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взаимосвязанная система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и вещества переходят между компонентами природы.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37107" y="6638231"/>
            <a:ext cx="782944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и её роли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Производители, например зелёные растения, создают органическое вещество из света, воды и углекислого газа. Без них в экосистеме не появится собственный источник пищи.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не умеют создавать пищу сами, поэтому питаются растениями или другими животными. Они переносят энергию дальше по пищевым связям.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 — бактерии и грибы — разлагают остатки живых организмов. Они возвращают вещества в почву, чтобы их снова использовали растения.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включает воду, воздух, свет, температуру и почву. Она определяет, какие виды смогут жить в лесу, пруду или на лугу.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ест: цепь и сеть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цепи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получает энергию от Солнца и становится пищей для кузнечика. Так начинается цепь, в которой каждый следующий организм зависит от предыдущего.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ест насекомых, а цапля охотится на лягушек. Энергия переходит дальше, но при каждом шаге её становится меньше.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один организм обычно имеет несколько источников пищи и несколько врагов. Поэтому связи переплетаются в сеть, а не идут одной линией.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один вид, сеть может частично перестроиться. Другие организмы находят новые связи, и система дольше сохраняет равновесие, чем простая цепочка.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Разрушители: скрытые помощники природы
</a:t>
            </a:r>
            <a:endParaRPr lang="en-US" sz="4500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первыми начинают разложение многих остатков, особенно там, где много влаги и тепла. Они превращают сложные вещества в более простые соединения.
</a:t>
            </a:r>
            <a:endParaRPr lang="en-US" sz="2833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грибов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проникают в опавшие листья, древесину и другие органические остатки. Их нити помогают разрушать материал и возвращать элементы в круговорот.
</a:t>
            </a:r>
            <a:endParaRPr lang="en-US" sz="3000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разрушителей лес быстро был бы завален мёртвыми остатками. Круговорот остановился бы, и новые растения росли бы хуже.
</a:t>
            </a:r>
            <a:endParaRPr lang="en-US" sz="3000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почву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Образовавшиеся вещества становятся частью перегноя и почвенного раствора. Так почва пополняется питанием, а растения получают нужные минералы.
</a:t>
            </a:r>
            <a:endParaRPr lang="en-US" sz="296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круговорота воды, составленная для учебной презентации.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всегда находится в виде пара, который мы не видим, но он участвует в круговороте.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непрерывен: вода постоянно переходит между состояниями и средами, обеспечивая пресную воду для живых организмов.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круговоротов, составленная по материалам школьной географии и биологии.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воды и углерода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круговорота идут одновременно: вода меняет состояние, углерод — место хранения.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быстро перемещается между средами, а углерод дольше задерживается в живых и неживых хранилищах.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воздуха к жизни: круговорот азота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азота от воздуха к живым организмам через почву и бактерии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устойчивость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 разными ролями поддерживают экосистему, когда меняется погода, появляются болезни или сокращается пища. Если один вид ослабевает, его функции частично берут на себя другие организмы.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 лесу, пруду или рифе, тем больше связей и вариантов питания. Такая система легче переносит засуху, холод, наводнение и другие нарушения среды.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помогает сохранять чистую воду, плодородную почву и устойчивые пищевые цепи. Оно работает как резерв: если одна нить ослабла, сеть не распадается сразу.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последствий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Первый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исчезновение одного вида почти незаметно. Но даже небольшое изменение в численности насекомых, птиц или растений уже меняет условия питания и конкуренцию за ресурсы.
</a:t>
            </a:r>
            <a:endParaRPr lang="en-US" sz="2341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Ответ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другие организмы реагируют на нехватку пищи, укрытий или опылителей. Они чаще мигрируют, хуже размножаются или начинают использовать другие источники питания.
</a:t>
            </a:r>
            <a:endParaRPr lang="en-US" sz="2300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Перестройка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меняется состав сообщества: одни виды сокращаются, другие занимают освободившееся место. Экосистема перестраивается, хотя внешне это видно не сразу.
</a:t>
            </a:r>
            <a:endParaRPr lang="en-US" sz="2273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Дальний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последствия доходят до растений, почвы и всей цепи питания. Один потерянный вид может вызвать целый ряд изменений, потому что природа работает как связанная сеть.
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природоведения и биологии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почва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состоит из минеральных частиц, перегноя, воды, воздуха и живых организмов. Её свойства определяют, как растения получают питание и сколько влаги сохраняется после дождя.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гумуса и ходов от почвенных организмов, тем лучше почва удерживает воду, пропускает воздух и остаётся пригодной для роста растений.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погоды к климату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Погода: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температуры, осадков и ветра происходит ежедневно. Эти изменения называют погодой: они кратковременны и могут сильно отличаться даже в соседних районах.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климат меняется, вместе с ним сдвигаются сроки цветения, зимовки и миграций. Тёплые зимы, засухи и ливни заставляют живые организмы приспосабливаться.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много лет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наблюдать условия много лет подряд, складывается климат — привычный режим тепла и влаги. Именно он определяет, какие растения и животные могут жить в местности.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нарушает баланс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исчезают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вырубке уменьшается число деревьев и кустарников, а вместе с ними — тень, влажность и места обитания. Это меняет круговорот воды и углерода в целой территории.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ухудшается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и воздух ухудшают условия для растений, рыб, насекомых и людей. В экосистеме остаётся меньше чувствительных видов, а устойчивость падает.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слабеет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и уплотнение земли нарушают структуру почвы, уменьшают число почвенных организмов и ускоряют потерю влаги. Почва хуже удерживает питательные вещества.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в цепях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другие отходы попадают в пищевые цепи, где их могут проглатывать животные. Так мусор становится не только видимой, но и биологической проблемой.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наблюдений за состоянием экосистем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по-разному реагируют на загрязнение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загрязнения сокращается число чувствительных организмов, а выносливые виды начинают преобладать. Это заметно по воде, почве и составу живых сообществ.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загрязнение, тем беднее состав сообщества: чувствительные виды исчезают первыми, а устойчивые занимают их место.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состояния природы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природы можно оценивать по простым наблюдаемым признакам. Даже без приборов видно, как меняются вода, растения, насекомые и количество мусора.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ухудшаются несколько признаков сразу, участок, вероятно, испытывает нагрузку и требует наблюдения или уборки.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полевые наблюдения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 можно каждый день: закрывать кран, не тратить лишнее при чистке зубов и сообщать взрослым о протечках. Малые привычки быстро дают заметный эффект.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Разделять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помогает уменьшить количество мусора на свалках и сохранить материалы для переработки. Начать можно с бумаги, пластика и батареек, если рядом есть сбор.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одноразового
</a:t>
            </a:r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одноразового пластика снижает нагрузку на природу. Многоразовая бутылка, контейнер и сумка служат долго и уменьшают количество мусора после одного дня.
</a:t>
            </a:r>
            <a:endParaRPr lang="en-US" sz="2688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зелени
</a:t>
            </a:r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растениям и посадка местных видов помогают двору и школьному участку стать полезнее для насекомых и птиц. Такие растения лучше приспособлены к местному климату.
</a:t>
            </a:r>
            <a:endParaRPr lang="en-US" sz="26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планета начинается с наших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планета держится на постоянном обмене веществ между воздухом, водой, почвой и организмами. Когда мы сохраняем разнообразие и действуем бережно, природа рядом с нами остаётся устойчивой.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2026-07-26T18:45:27Z</dcterms:created>
  <dcterms:modified xsi:type="dcterms:W3CDTF">2026-07-26T18:45:27Z</dcterms:modified>
</cp:coreProperties>
</file>