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Андские страны: Венесуэла и Перу
</a:t>
            </a:r>
            <a:pPr algn="l" indent="0" marL="0">
              <a:lnSpc>
                <a:spcPct val="90000"/>
              </a:lnSpc>
              <a:buNone/>
            </a:pPr>
            <a:r>
              <a:rPr lang="en-US" sz="18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Андам: от Карибского севера до высоких перуанских плато.
</a:t>
            </a:r>
            <a:endParaRPr lang="en-US" sz="1864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связывают Венесуэлу и Перу в одну горную историю, но в каждой стране они выглядят по-своему. Посмотрим, как горы меняют природу, людей, хозяйство и известные места.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Андскому миру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Анды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горная цепь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 — самая длинная горная цепь Южной Америки. Они тянутся вдоль западной окраины материка почти на 7 000 километров и проходят через несколько климатических зон.
</a:t>
            </a:r>
            <a:endParaRPr lang="en-US" sz="1146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меняет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высоты воздух становится холоднее и суше. Поэтому в Андах рядом встречаются жаркие долины, прохладные леса, высокогорные луга и снежные вершины.
</a:t>
            </a:r>
            <a:endParaRPr lang="en-US" sz="1146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разница условий влияет на жизнь людей. Поселения, сельское хозяйство и дороги в Андах приспосабливаются к узким долинам, крутым склонам и резким перепадам погоды.
</a:t>
            </a:r>
            <a:endParaRPr lang="en-US" sz="1146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образовались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возникли там, где сталкиваются литосферные плиты. Это движение подняло земную кору, создало высокие хребты и продолжает влиять на рельеф и сейсмичность региона.
</a:t>
            </a:r>
            <a:endParaRPr lang="en-US" sz="11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продолжение Анд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Венесуэла находится на северной окраине Андского пояса. Её горные районы — это короткое, но заметное продолжение хребта, которое соединяет высокогорья с долинами и более тёплыми равнинами.
</a:t>
            </a:r>
            <a:endParaRPr lang="en-US" sz="1027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на большой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 лежит на западном побережье Южной Америки, где Анды занимают огромную часть территории. Здесь горы определяют не только пейзаж, но и размещение городов, дорог и древних поселений.
</a:t>
            </a:r>
            <a:endParaRPr lang="en-US" sz="1027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Венесуэла и Перу
</a:t>
            </a:r>
            <a:endParaRPr lang="en-US" sz="23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высотной поясности Анд по географическим описаниям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поднимаешься, тем быстрее меняются температура и влажность, поэтому в Андах много переходных зон.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снижаются с высотой: низины теплее, а вершины — самые холодные. Это объясняет смену природных зон на коротком расстоянии.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пояса и климат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и биоразнообразие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леса собирают влагу и удерживают почву на склонах. Они служат домом для множества птиц, насекомых и редких растений, которые плохо переносят жару или засуху.
</a:t>
            </a:r>
            <a:endParaRPr lang="en-US" sz="887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 пастбища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луга дают корм ламам, альпакам и викуньям. Здесь растения приспособлены к сильному ветру, яркому солнцу и резким перепадам температуры между днём и ночью.
</a:t>
            </a:r>
            <a:endParaRPr lang="en-US" sz="884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Парамо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Парамо — холодные высокогорные ландшафты с травами, кустарниками и влажными почвами. Такие участки важны как естественные «резервуары» воды для долин и городов ниже.
</a:t>
            </a:r>
            <a:endParaRPr lang="en-US" sz="911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богатые сообщества появляются на стыке леса и высокогорья. В таких переходных зонах условия меняются постепенно, поэтому может жить больше видов, чем в однообразных местах.
</a:t>
            </a:r>
            <a:endParaRPr lang="en-US" sz="8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675" y="3592391"/>
            <a:ext cx="7894800" cy="104081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4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Андах соседствуют испаноязычное население и коренные народы, прежде всего кечуа и аймара. Их языки, традиции и представления о земле сохраняются в повседневной жизни и праздниках.
</a:t>
            </a:r>
            <a:endParaRPr lang="en-US" sz="794" dirty="0"/>
          </a:p>
        </p:txBody>
      </p:sp>
      <p:sp>
        <p:nvSpPr>
          <p:cNvPr id="9" name="Text 1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на склонах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Горное земледелие требует терпения и точного расчёта. Поэтому здесь широко распространены террасы, на которых удобнее выращивать картофель, кукурузу и другие культуры.
</a:t>
            </a:r>
            <a:endParaRPr lang="en-US" sz="816" dirty="0"/>
          </a:p>
        </p:txBody>
      </p:sp>
      <p:sp>
        <p:nvSpPr>
          <p:cNvPr id="10" name="Text 2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в Андских странах — это не только торговля, но и общение. На них можно увидеть местную одежду, продукты, ремёсла и блюда, которые отражают особенности горной жизни.
</a:t>
            </a:r>
            <a:endParaRPr lang="en-US" sz="816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быт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урожая и семейные обряды часто связаны с природным циклом. Горы влияют даже на еду, транспорт и выбор одежды: всё должно подходить к холоду, высоте и дороге.
</a:t>
            </a:r>
            <a:endParaRPr lang="en-US" sz="816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культура Анд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Венесуэла в Андском контексте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2530292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моря и 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Карибскому региону делает климат мягче и разнообразнее, чем можно ожидать от гор. На небольшом расстоянии здесь меняются влажность, облачность и температура.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1369450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Андские районы Венесуэлы расположены на западе страны и включают Тачиру, Мериду и Трухильо. Это северный край Анд, где горные хребты переходят в межгорные долины.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3721921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долины соединяют сельские поселения, рынки и дороги. Поэтому жизнь в этом регионе строится вокруг перевозок, местной торговли и связей между высокими склонами и более удобными равнинами.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Андской Венесуэлы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самых высоких участках венесуэльских Анд воздух прохладный и разреженный. Здесь встречаются открытые склоны, перевалы и редкая растительность, которая выдерживает ветер и перепады температуры.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межгорных долинах почвы плодороднее, а условия мягче. Поэтому именно там чаще появляются поля, сады и поселения, которые используют близость воды и удобный рельеф.
</a:t>
            </a:r>
            <a:endParaRPr lang="en-US" sz="1028" dirty="0"/>
          </a:p>
        </p:txBody>
      </p:sp>
      <p:sp>
        <p:nvSpPr>
          <p:cNvPr id="11" name="Text 4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облаков тянутся туманные леса, где много влаги и мха. Они особенно важны для животных и растений, потому что помогают удерживать воду и защищают склоны от эрозии.
</a:t>
            </a:r>
            <a:endParaRPr lang="en-US" sz="10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штата составляют основной Андский регион страны.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деление Венесуэлы: Тачира, Мерида и Трухильо.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горной Венесуэле три штата образуют ядро Андского региона и сохраняют сельские традиции.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держится на сочетании сельского хозяйства и услуг, а горный рельеф заметно влияет на перевозки и сезонность работ.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по Андской Венесуэле из географических обзоров и учебных материалов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в горной Венесуэле связаны с природными условиями и дорогами между долинами и городами.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горных районов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Андской Венесуэлы
</a:t>
            </a:r>
            <a:endParaRPr lang="en-US" sz="2364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Тахира: долины и перевалы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Тахире горные долины образуют зелёные полосы между хребтами. На склонах расположены небольшие поселения, поля и дороги, ведущие через перевалы. Это место хорошо показывает, как люди живут в тесной связи с рельефом.
</a:t>
            </a:r>
            <a:endParaRPr lang="en-US" sz="894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Трухильо: история среди гор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Трухильо сочетает исторические городки и спокойные горные пейзажи. Колониальные здания, площади и местные рынки соседствуют здесь с крутыми склонами и сельскими территориями. Такое сочетание делает регион удобным для неспешных путешествий и знакомства с традициями.
</a:t>
            </a:r>
            <a:endParaRPr lang="en-US" sz="786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Мерида и подъём в горы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Мерида часто воспринимается как ворота в горную Венесуэлу. Город известен канатной дорогой, которая поднимает к высокогорью, а вокруг видны склоны, смотровые площадки и туристические маршруты. Здесь особенно заметно соседство города и гор.
</a:t>
            </a:r>
            <a:endParaRPr lang="en-US" sz="83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участок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Андская часть Венесуэлы невелика по площади, но важна для страны. Она соединяет горные поселения, долины и города, где жизнь подстраивается под сложный рельеф и узкие транспортные пути.
</a:t>
            </a:r>
            <a:endParaRPr lang="en-US" sz="986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делает климат прохладнее и мягче, чем в низинах. Поэтому рядом могут существовать влажные склоны, холодные вершины и плодородные долины, где удобно выращивать разные культуры.
</a:t>
            </a:r>
            <a:endParaRPr lang="en-US" sz="1028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соседствуют сельское хозяйство, небольшая торговля и городские услуги. Люди используют ресурсы долин, но зависят от дорог, погоды и расстояний между населенными пунктами.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быт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Андской Венесуэлы связаны с землёй, рынками и семейным укладом. Праздники, еда и ремёсла сохраняют память о том, как природа формирует повседневную жизнь.
</a:t>
            </a:r>
            <a:endParaRPr lang="en-US" sz="1116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 Андской Венесуэле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 и Анды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разделённая горами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проходят через центральную часть Перу и заметно влияют на устройство страны. Они отделяют побережье от внутренней горной зоны и формируют разные природные и хозяйственные районы.
</a:t>
            </a:r>
            <a:endParaRPr lang="en-US" sz="1015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роль высокогорья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область Перу занимает большую территорию и включает города, дороги и древние поселения. Здесь рельеф влияет на расселение людей сильнее, чем во многих других частях страны.
</a:t>
            </a:r>
            <a:endParaRPr lang="en-US" sz="1045" dirty="0"/>
          </a:p>
        </p:txBody>
      </p:sp>
      <p:sp>
        <p:nvSpPr>
          <p:cNvPr id="10" name="Text 4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рядом с настоящим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 соединяет современную жизнь и давнюю историю. В горах сохранились маршруты, сельские общины и памятники, которые помогают понять, как люди жили в Андах много веков назад.
</a:t>
            </a:r>
            <a:endParaRPr lang="en-US" sz="11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закономерности высокогорных районов Перу по учебным географическим материалам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Перу перепады высот особенно заметны: путь от тёплых долин к холодным плато может занимать совсем немного времени.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местность, тем ниже температура: на плато и вершинах условия становятся гораздо суровее, чем в долинах и у подножий.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 высотным зонам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475" y="1295870"/>
            <a:ext cx="364200" cy="29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291100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сохранила культура инков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Инкские террасы помогали выращивать культуры на крутых склонах и лучше удерживать влагу. Их ступенчатая форма до сих пор показывает, как люди приспосабливались к горам.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Террасы для земледелия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дороги соединяли удалённые районы империи и облегчали передвижение через горные перевалы. Эти маршруты подчёркивают, насколько важны были связь и порядок в Андском мире.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через Анды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 священные центры строили из камня так, чтобы они выдерживали время и горный климат. Сегодня они помогают изучать историю инков и привлекают туристов.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памятники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ремёсла и архитектура Перу сохраняют следы инкской традиции. В узорах, материалах и формах построек видно, как культурная память переходит из прошлого в настоящее.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традиция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по экономике и расселению Перу из учебных географических материалов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Перу экономика сильно зависит от того, где живут люди: в горах, на побережье или в крупных городах.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районы страны выполняют разные функции: горы дают сельскохозяйственную продукцию, а крупные города и туристические центры создают много рабочих мест.
</a:t>
            </a:r>
            <a:endParaRPr lang="en-US" sz="1003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сферы и центры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символа Перу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Мачу-Пикчу: город в облаках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 расположен высоко в горах и поражает сочетанием точной каменной кладки и панорамных видов. Это место помогает представить, как инки строили города в сложном горном рельефе.
</a:t>
            </a:r>
            <a:endParaRPr lang="en-US" sz="1028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Куско: столица наследия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Куско — один из самых известных городов Анд и бывший центр империи инков. В его улицах сочетаются каменное наследие, колониальные здания и современная жизнь горного города.
</a:t>
            </a:r>
            <a:endParaRPr lang="en-US" sz="1028" dirty="0"/>
          </a:p>
        </p:txBody>
      </p:sp>
      <p:sp>
        <p:nvSpPr>
          <p:cNvPr id="11" name="Text 4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долина: земля инков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долина тянется вдоль речных долин и была важной территорией инков. Здесь видны сельские террасы, древние поселения и ландшафты, где человек долго учился работать с горной природой.
</a:t>
            </a:r>
            <a:endParaRPr lang="en-US" sz="10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 Перу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1369450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 показывает, как горная страна может объединять древние памятники и современную городскую жизнь. История здесь видна не только в музеях, но и в ландшафте, зданиях и дорогах.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394247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Андская страна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 остаётся одним из самых наглядных примеров жизни в Андах. Его опыт показывает, как люди приспосабливаются к горному рельефу, не теряя своей культуры.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2212221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 высоте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влияет на то, где живут люди и чем они занимаются. Поэтому в Перу особенно важны разные зоны: побережье, горы и более влажные восточные территории.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2750" y="307734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торговля, транспорт и туризм развиваются в разных частях страны по-разному. Это помогает экономике быть разнообразной, но делает её зависимой от природных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Андские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Венесуэла и Перу входят в Андский мир, но одна страна имеет короткий северный горный участок, а другая — огромную горную область. Попробуйте ответить на вопросы и сравнить их особенности.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2026-07-26T19:55:59Z</dcterms:created>
  <dcterms:modified xsi:type="dcterms:W3CDTF">2026-07-26T19:55:59Z</dcterms:modified>
</cp:coreProperties>
</file>