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Корибу: северный путешественник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олень, который живёт там, где круглый год холодно.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Корибу обитает в тундре, лесотундре, тайге и горах Северной Америки. Он хорошо переносит морозы, потому что у него плотная шерсть, широкие копыта и крепкое телосложение.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Корибу: житель сурового Севера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431" y="1310700"/>
            <a:ext cx="259088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9200" y="1310700"/>
            <a:ext cx="296100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5525" y="3236167"/>
            <a:ext cx="348900" cy="27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69200" y="3227677"/>
            <a:ext cx="296100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6475" y="3227677"/>
            <a:ext cx="296100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корибу приспособлен к холоду
</a:t>
            </a:r>
            <a:endParaRPr lang="en-US" sz="2347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подшёрсток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мягким слоем шерсти задерживается воздух, который работает как природная «прослойка» и помогает сохранять тепло даже в сильный мороз.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Полые волоски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волос легче обычного и лучше удерживает тепло. Это уменьшает потери энергии и помогает животному не переохлаждаться на ветру.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копыта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Копыта действуют как снегоступы: не дают проваливаться в снег и позволяют разрывать наст, чтобы добраться до скрытого корма.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Согревание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Носовые ходы прогревают холодный воздух до того, как он попадёт в лёгкие. Так организм тратит меньше сил на поддержание температуры.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тело и короткий хвост уменьшают площадь, через которую уходит тепло. Это особенно важно во время долгих зимних переходов.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корибу рога есть и у самцов, и у самок, что необычно для оленей. У самцов они обычно крупнее и сильнее разветвлены, поэтому заметны издалека.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шерсть становится темнее, а зимой светлеет и лучше маскирует животное на фоне снега. Густой мех, рога и широкие копыта — самые узнаваемые признаки вида.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 различия между самцами и самками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1925" y="2477750"/>
            <a:ext cx="2733249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признаков помогает корибу жить и перемещаться в северной природе.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Корибу сочетает выносливость, скорость и хорошие сенсорные способности, поэтому успешно живёт в открытых северных ландшафтах.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вида в справочных материалах о корибу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корибу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тёплое время года корибу ест травы, осоки, листья и грибы. Такой рацион помогает быстро набирать силы после долгих переходов и выращивания молодняка.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под снегом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Корибу чувствует запах пищи под снежным слоем и достаёт её копытами. Благодаря этому он может пережить зиму, когда выбор корма очень ограничен.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зима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растительность исчезает под снегом, животное переключается на лишайники, особенно ягель. Это важный корм, доступный даже в холодный сезон.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 разные сезоны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корибу добывает пищу зимой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корибу при поиске корма в снежной тундре.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меняется вместе с погодой и доступностью корма, поэтому стада не задерживаются надолго в одном месте.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корибу уходит дальше на север, а зимой смещается южнее, чтобы находить корм и более подходящие условия.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сезонного поведения корибу по справочным описаниям вида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перемещения корибу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1000+ км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переходы помогают корибу находить пищу, выбирать места для рождения детёнышей и избегать летней жары и насекомых.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путь некоторые стада проходят за один год, перемещаясь между кормовыми и безопасными участками.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материалы о миграциях корибу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стада и поведение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Корибу держатся группами, а во время миграций могут собираться в очень большие стада. Так животным легче замечать опасность, не терять направление и быстрее находить корм в трудной местности.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Опытные взрослые особи часто задают движение группы. Их поведение помогает стаду проходить длинный путь, преодолевать открытые пространства и сохранять строй в меняющихся условиях Севера.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детёнышей и рост молодняка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самка корибу обычно приносит одного телёнка после беременности примерно семь с половиной месяцев. Рождение чаще совпадает с периодом, когда корм уже доступнее, а температура становится мягче.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Новорождённый быстро поднимается на ноги и вскоре начинает держаться рядом с матерью. Такая самостоятельность нужна в тундре, где опасность может появиться внезапно, а укрытий почти нет.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недели жизни особенно важны для выживания молодняка. Самка защищает телёнка, а стадо помогает скрывать его от хищников и поддерживать постоянное движение.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особенно полезен в своей ситуации: одни помогают заметить врага раньше, другие — быстрее уйти от погони.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корибу нет одной защиты: выживание обеспечивает сочетание скорости, группового поведения и приспособлений тела.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 поведении и приспособлениях корибу из научно-популярных материалов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защиты от опасности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чаще всего нападают на взрослых и ослабленных животных, особенно если стадо рассредоточено или движется через трудный участок местности.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Росомахи и медведи опасны прежде всего для телят и молодых особей. Они могут подстерегать добычу у мест отёла или на переходах через реки.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недели жизни детёныш меньше всего защищён: он ещё слабее бегает и сильнее зависит от матери, поэтому скрытность и близость стада особенно важны.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открытой тундре корибу спасают не только скорость, но и осторожность всей группы: животные держатся на расстоянии друг от друга и быстро меняют направление движения.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корибу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92014" y="1771425"/>
            <a:ext cx="3498372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природные условия влияют на образ жизни корибу в разных частях ареала.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Корибу живёт в очень разных условиях, но везде зависит от открытых пространств, сезонных перемещений и доступа к корму.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 распространении корибу в Северной Америке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корибу встречается в Северной Америке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тепло в суровом климате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северных народов корибу был важным источником мяса и жира, а его шкура помогала сохранять тепло в долгую зиму. На иллюстрации это можно показать как уважительное использование животного без лишних деталей.
</a:t>
            </a:r>
            <a:endParaRPr lang="en-US" sz="106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Сухожилия, кости и кожа шли на одежду, ремни, инструменты и детали жилища. Такая связь с животным подчёркивает, как люди приспосабливались к жизни в Арктике и использовали всё без отходов.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уважение к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корибу часто изображают рядом с людьми как символ бережного отношения к северной природе. В этом сюжете можно объединить традиционное знание, охрану вида и спокойный арктический пейзаж.
</a:t>
            </a:r>
            <a:endParaRPr lang="en-US" sz="1058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в которых корибу занимал важное место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климата меняет привычный ритм жизни корибу: зимний снег становится влажным и тяжёлым, а добираться до лишайников под настом становится труднее.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добыча полезных ископаемых и другое строительство разрезают привычные маршруты. Из-за этого стадам сложнее мигрировать, а важные места кормления и отёла теряют безопасность.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растительности и сокращение подходящих территорий приводят к тому, что некоторые стада уменьшаются. Для вида, зависящего от сезонных переходов, это особенно опасно.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вида важно не только наблюдать за стадами, но и сохранять целые участки ландшафта, по которым они перемещаются.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меры, которые одновременно сохраняют среду обитания и уменьшают влияние человека на северные территории.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природоохранных мер для сохранения северных оленей и корибу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сохранить корибу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могут помочь корибу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личные привычки и природоохранные действия связаны с сохранением северных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корибу важен для экосистемы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Корибу поедает растения тундры и тем самым влияет на их рост и распределение. Его кормление помогает поддерживать природный баланс в открытых северных ландшафтах.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животное служит пищей для хищников и входит в цепи питания, связывающие разные виды. Без корибу северная экосистема стала бы менее устойчивой и более бедной.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маршрутам миграций учёные судят о состоянии климата и среды обитания. Если стада меняют путь или сокращаются, это часто сигнал о проблемах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Корибу: урок северной природы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Корибу показывает, как животное может жить в холоде, далеко мигрировать и быть важной частью природы. Его сохранение зависит от климата, тундры и ответственного поведения человека.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2026-05-23T04:11:30Z</dcterms:created>
  <dcterms:modified xsi:type="dcterms:W3CDTF">2026-05-23T04:11:30Z</dcterms:modified>
</cp:coreProperties>
</file>