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Скребицкий. «Лесной голосок»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рассказ о том, как лес открывает свои тайны внимательному слушателю.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слышал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Скребицкий любил лес, животных и птиц. Он писал о природе простыми и точными словами, чтобы читатель увидел, услышал и почувствовал живой мир вокруг себя.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по лесу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идёт по лесной тропинке и слушает окружающие звуки. Лес кажется спокойным, но в его тишине уже есть что-то загадочное.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звонкий звук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Вдруг раздаётся тонкий, звонкий голосок. Герой замечает его и пытается понять, кто так поёт в зелёной чаще.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Разгадка и 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становится ясно, что звук издаёт маленькая птица. Герой радуется открытию и смотрит на лес уже внимательнее.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рассказ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лес не молчит: он живёт шорохами, свистом, птичьими перекличками и тихими трелями. Из этих звуков складывается особое настроение природы.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солнечный свет и маленькая птица на ветке помогают представить лес очень ясно. Так читатель будто сам оказывается среди его голосов.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место звуков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115380"/>
            <a:ext cx="342803" cy="3047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2652" y="2097743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202" y="2097743"/>
            <a:ext cx="339989" cy="3399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замечает даже тонкий звук, который другие могли бы не услышать. Такое внимание помогает ему увидеть в лесу что-то важное и интересное.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18294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Любознательный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спешит с ответом. Он старается понять, откуда идёт звук, и с интересом ищет разгадку, будто маленький исследователь.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594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Бережный к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важно не просто услышать птицу, а по-настоящему понять её. Такое отношение показывает уважение к лесу и его живым обитателям.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герой рассказа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название такое ласковое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«голосок» звучит мягко и тепло. Оно сразу делает название добрым и показывает, что речь пойдёт о маленьком, но заметном лесном звуке.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название помогает представить не громкий крик, а тонкий птичий голос. Оно создаёт ощущение уюта и тихого лесного чуда.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Ласковое слово в названии настраивает на светлое чтение. Сразу хочется слушать внимательнее, чтобы не пропустить этот маленький секрет природы.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в рассказе кажется совсем маленькой, но именно она создаёт удивительный лесной звук. В этом и заключается её особая роль.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птица — большое открытие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голос заставляет героя остановиться и прислушаться. Так обычная прогулка превращается в настоящее наблюдение за природой.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что даже незаметное существо может быть важным. У маленькой птицы свой неповторимый голос, и он заслуживает внимания.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узнаёт, кто поёт в лесу, он радуется не только ответу, но и самой встрече с живой природой.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услышать лес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«шорох», «свист», «трель», «щебет» делают рассказ звучным и живым. Они помогают не только читать, но и как будто слушать лес.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легко запоминаются, потому что они очень образные. С их помощью лес в рассказе становится настоящим, а не просто нарисованным словом.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легко запомнить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425" y="1977623"/>
            <a:ext cx="1601325" cy="1796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звук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сразу слышит необычный лесной голосок вместе с героем. Это вызывает интерес и подготавливает к маленькой загадке.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37975" y="1977623"/>
            <a:ext cx="1601325" cy="1796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поиск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внимательно слушает и старается понять, кто издаёт этот звук. В рассказе появляется ожидание разгадки.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23800" y="1977623"/>
            <a:ext cx="1601325" cy="1796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узнавание птицы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Открывается, что загадочный звук принадлежит маленькой птице. Ответ оказывается простым и очень приятным.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172925" y="1977623"/>
            <a:ext cx="1601325" cy="1796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радуется своему открытию и смотрит на лес по-новому. Такой финал легко запомнить и приятно пересказывать.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933" y="2057985"/>
            <a:ext cx="509053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60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606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9278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Любить живой мир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относиться к птицам и деревьям с добротой. Лес — это не фон, а живой дом для многих существ.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внимательно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заметить лесные тайны, мало просто смотреть вокруг. Нужно уметь слышать даже тихие и незаметные звуки природы.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Интересоваться окружающим миром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помогает узнать больше и не пройти мимо важного. Именно оно превращает обычную прогулку в маленькое открытие.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Радоваться простому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самое большое чудо прячется в маленьком звуке. Рассказ напоминает, что радость можно найти в самом обычном лесном мгновении.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к открытию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обычная лесная прогулка превращается в маленькое исследование природы.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в рассказе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Скребицкий показывает лес через точные мелочи: лёгкое движение веток, короткие паузы тишины и едва заметные звуки. Из этих деталей складывается живая картина природы.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делает лес тёплым и ясным, а внезапный птичий свист усиливает ощущение неожиданной встречи. Поэтому читатель словно сам идёт по тропинке и прислушивается.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подробность помогает не просто увидеть, а почувствовать лес. Он кажется настоящим, потому что в нём всё движется, звучит и откликается на внимательный взгляд.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лесная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звучит тихо и ласково, будто сам лес шепчет свои секреты. В нём нет тревоги: только спокойная прогулка, внимательное слушание и радость от найденной разгадки.
</a:t>
            </a:r>
            <a:endParaRPr lang="en-US" sz="1072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Мальчик, который умеет слушать
</a:t>
            </a:r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подходит ребёнок, остановившийся среди деревьев и прислушивающийся к тонкому свисту. Его лицо выражает интерес и удивление, а вокруг — светлый лес и тихий воздух.
</a:t>
            </a:r>
            <a:endParaRPr lang="en-US" sz="1007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открытие в большом лесу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обычный момент превращается в важное открытие, когда герой понимает, кто подаёт голос. Именно это чувство тихой победы делает рассказ добрым, тёплым и запоминающимся.
</a:t>
            </a:r>
            <a:endParaRPr lang="en-US" sz="919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рассказа: добрый и удивлённый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ведёт себя как внимательный гость леса: он не спешит и не шумит, а старается понять, что происходит вокруг него.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поведение показывает уважение к живому миру. Птица, дерево и даже тихий шорох становятся для человека чем-то значимым и интересным.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спорит с природой и не подчиняет её себе. Наоборот, он вслушивается в лесные звуки и учится замечать то, что легко пропустить.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напоминает детям: к лесу нужно относиться бережно. Если быть добрым и осторожным, природа откроется во всей своей красоте.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 рядом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интересно первоклассникам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короткий и понятный, поэтому его легко читать и пересказывать. В нём всё развивается последовательно, без сложных событий и длинных объяснений.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похож на загадку: сначала слышен непонятный звук, а потом находится ответ. Детям нравится узнавать тайну вместе с героем и радоваться вместе с ним.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звуки, маленькая птица и светлая прогулка помогают живо представить картину. Чтение превращается в интересное наблюдение, как будто в руках есть волшебные уши.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вызывает спокойствие и тёплую улыбку. Он напоминает о летнем лесе, где можно не спешить, слушать воздух, замечать птиц и чувствовать себя частью природы.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удивлением приходит радость: герой не просто слышит звук, а понимает его источник. Это делает историю светлой и дружелюбной, словно маленькое доброе приключение.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рассказ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02" y="2097743"/>
            <a:ext cx="339989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2652" y="2097743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202" y="2097743"/>
            <a:ext cx="339989" cy="3399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внимательно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открывается тому, кто умеет вслушиваться в её тихие звуки. Даже самый тонкий свист может подсказать, что рядом происходит что-то важное.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18294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смотрит на лес не мимоходом, а внимательно. Благодаря этому он замечает то, что другой человек легко бы пропустил в обычной прогулке.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594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Радоваться живому миру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бережному отношению к природе и радости от общения с ней. Маленькое открытие становится большим, если к нему относиться с добром.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слов помогают запомнить содержание и настроение рассказа.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ключевых слов в задании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связаны с лесом, звуками, наблюдением и радостью открытия. Через них легко вспомнить, о чём говорит Скребицкий.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запоминается ласковое название. Оно сразу настраивает на тёплый, добрый разговор о маленьком лесном чуде.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запоминается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памяти остаются звонкие звуки леса: шорох, свист, тихие переливы. Они делают рассказ живым и почти слышимым.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интересен момент узнавания птицы. Сначала это загадка, а потом — ясный ответ, и вместе с ним приходит улыбка.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подсказывает важную мысль: в природе нет пустых звуков. У каждого шороха и свиста есть свой смысл и своя маленькая история.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72" y="-1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75" y="1318375"/>
            <a:ext cx="3925200" cy="25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лес говорит с тем, кто слушает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Скребицкого учит слушать природу внимательно и с добром. Тогда обычная прогулка превращается в открытие, а лес становится настоящим собеседником.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2026-05-24T00:00:19Z</dcterms:created>
  <dcterms:modified xsi:type="dcterms:W3CDTF">2026-05-24T00:00:19Z</dcterms:modified>
</cp:coreProperties>
</file>