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класса земноводных: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— первые позвоночные, освоившие сушу и воду, включая лягушек и тритонов.
</a:t>
            </a:r>
            <a:endParaRPr lang="en-US" sz="3013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— древние обитатели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Появившись в девонском периоде около 370 миллионов лет назад, земноводные распространились почти по всему миру. Их жизненный цикл включает водную стадию с жабрами и наземную с лёгкими и кожным дыханием.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представители земноводных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земноводных делится на три основных отряда: бесхвостые, хвостатые и безногие, каждый с уникальными особенностями и формами жизни.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распространены типичные виды: озёрная лягушка, обыкновенная жаба и тритон обыкновенный, которые адаптированы к местным условиям.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земноводные совмещают водный и наземный образ жизни, проходя метаморфоз с личиночной фазой и взрослой стадией.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земноводных состоит из головы, туловища и конечностей. Хвост сохраняется лишь у хвостатых представителей, обеспечивая баланс и плавание.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тела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голая и влажная благодаря слизи, что облегчает дыхание и защищает от высыхания. Глаза большие и выраженные, ноздри открываются наружу, внешних ушных раковин обычно нет.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внешнего строения земноводных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очень тонкая и играет важную роль в газообмене, участвуя в дыхании наряду с лёгкими.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Слизистые железы выделяют влагу, предотвращая высыхание и помогая защититься от вредителей.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имеют яркую или камуфляжную окраску, обеспечивающую маскировку или предупреждение хищников.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железы выделяют токсичные вещества, повышая шансы на выживание в опасной среде.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кожи земноводных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у земноводных широкая и уплощённая, с крупными выпуклыми глазами, что обеспечивает широкий обзор пространства.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Ноздри располагаются сверху головы, а барабанная перепонка служит органом слуха. У личинок функционирует боковая линия, помогающая ориентироваться в воде.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головы и органов чувств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и задние лапы: разница форм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короче и служат для поддержки тела, а задние — более мощные, обеспечивают прыжки у лягушек и уверенное плавание у тритонов.
</a:t>
            </a:r>
            <a:endParaRPr lang="en-US" sz="1028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перепонок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Перепонки между пальцами помогают земноводным эффективно плавать, повышая скорость и манёвренность в воде.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по образу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тритонов обе пары ног примерно равны по длине, что улучшает плавание, в то время как у лягушек удлинённые задние конечности способствуют быстрому перемещению по суше.
</a:t>
            </a:r>
            <a:endParaRPr lang="en-US" sz="99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Конечности: строение и значение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внешнего строения лягушки и тритона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строения тела отражают приспособленность к разным условиям среды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приспособлены к прыжкам, тритоны — к плаванию благодаря строению.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«Биология», 7 класс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кожи и железы: защита и влажность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железы выделяют слизь, играющую ключевую роль в защите от высыхания и поддержании влажности кожи, необходимой для дыхания.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железы у жаб вырабатывают токсичные вещества, а окраска может служить маскировкой или предупреждением для хищников.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земноводных выполняет дыхательную функцию, особенно важную в воде и во влажной среде, дополняя лёгкие.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дышат жабрами, взрослые используют лёгкие и кожное дыхание для жизни на суше.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перепонки на лапах способствуют эффективному плаванию, а влажность кожи поддерживает газообмен.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водной и наземной среде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разных отрядов земноводных в мире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Бесхвостые занимают доминирующее положение благодаря большому числу видов и адаптации к разным условиям. Безногие почти не заметны из-за скрытого образа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земноводных — бесхвостые, что объясняет их широкий ареал и разнообразие форм. Остальные отряды имеют меньшую видовую представленность.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МСОП,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0621" y="-94785"/>
            <a:ext cx="4025392" cy="5305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глаз и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обладают крупными глазами, обеспечивающими широкий угол обзора и бинокулярное зрение. Они эффективно улавливают движение, что способствует охоте и избеганию опасностей.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защиты зрения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глаз от лишнего света и высыхания имеются верхние и нижние веки, а также мигательная перепонка, которая обеспечивает дополнительную защиту под водой и поддерживает чистоту глаза.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 зрение у земноводных
</a:t>
            </a:r>
            <a:endParaRPr lang="en-US" sz="3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слуха и роль барабанной перепонки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Барабанная перепонка расположена за глазом и воспринимает звуковые волны в воздухе и воде, преобразуя их в вибрации для внутреннего уха.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брачного периода слух у земноводных особенно обострён, что помогает им находить партнёров по характерным звуковым сигналам.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пользуются низкочастотными вибрациями в воде для ориентировки и обнаружения опасностей, компенсируя отсутствие развитого слуха в привычном понимании.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разнообразие функций органов чувств и их значение в жизни земноводных.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 слух считаются главными органами для охоты и общения, остальные органы дополняют ориентацию и выживание.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зоологии, 2022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органы чувств земноводных: сравнение функций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предостерегающая окраска и химическая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цвета у некоторых видов служат предупреждением о ядовитости. Например, тропические древолазы имеют ярко-красную или синюю окраску, сигнализируя хищникам об опасности и защищая себя от нападений.
</a:t>
            </a:r>
            <a:endParaRPr lang="en-US" sz="1025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Покровительственная окраска для слияния с окружающей средой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земноводные используют маскировочную окраску, чтобы сливаться с листвой или грунтом. Это помогает избегать хищников и незаметно подкрадываться к добыче, повышая шансы на выживание.
</a:t>
            </a:r>
            <a:endParaRPr lang="en-US" sz="962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и защитные окраски земноводных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диморфизм: различия между самцами и самками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самцов бесхвостых хорошо развиты голосовые мешки для издания громких брачных звуков, что важно для привлечения самок в периоды размножения.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обычно крупнее самцов по размеру тела, что связано с необходимостью вынашивания и откладывания большого количества икры.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брачный период у самцов тритонов появляется яркая окраска, играющая роль в привлечении самок и демонстрации силы.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отличаются по форме пальцев или структуре кожных складок, что помогает распознавать пол при спаривании.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Экзотические и необычные примеры земноводных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Парадоксальная лягушка уникальна тем, что её личинка значительно больше взрослой особи. Это редкое явление связано с особенностями условий её обитания и развития.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Червяги имеют длинное, червеобразное тело и проводят большую часть жизни под землёй. Их яркая окраска и ядовитость тропических древолазов служат эффективной защитой от хищников.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земноводных в природе и экосистемах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регулируют численность насекомых, предотвращая переполнение популяций и сохраняя баланс в экосистеме.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пищей для многих животных — птиц, змей, млекопитающих — обеспечивая пищевые цепочки в разных средах.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земноводных к загрязнениям позволяет использовать их как индикаторы экологического состояния среды обитания.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конечностей у саламандр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Саламандры способны регенерировать потерянные конечности и даже части внутренних органов. Этот феномен активно изучается в биомедицине для понимания механизмов регенерации тканей.
</a:t>
            </a:r>
            <a:endParaRPr lang="en-US" sz="91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Замерзание и спячка у лягушек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лягушки переживают замерзание воды в организме, оставляя жизнеспособность при спячке. Это позволяет им переносить холодные зимние месяцы в условиях низких температур.
</a:t>
            </a:r>
            <a:endParaRPr lang="en-US" sz="99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Голиаф — самая крупная лягушка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Голиаф может достигать длины до 32 см при весе более 3 кг. Это настоящий гигант среди лягушек, обитающий в водоёмах Африки и производящий громкие звуки.
</a:t>
            </a:r>
            <a:endParaRPr lang="en-US" sz="1024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Запоминающиеся факты о земноводных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9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земноводных для науки 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— уникальное звено эволюции, отражающее переход от воды к суше. Их изучение раскрывает адаптации, важные для биоразнообразия и сохранения природных экосистем.
</a:t>
            </a:r>
            <a:endParaRPr lang="en-US" sz="26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2026-05-08T21:37:27Z</dcterms:created>
  <dcterms:modified xsi:type="dcterms:W3CDTF">2026-05-08T21:37:27Z</dcterms:modified>
</cp:coreProperties>
</file>