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Лесков: писатель, наблюдатель, мастер русского слова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Россия в рассказах, повестях и сказах Лескова.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в эпоху перемен и споров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писал во время великих реформ, когда Россия искала новый путь. Его проза выросла из реализма, но сохранила независимый взгляд на народ, веру, совесть и повседневную жизнь.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Н. С. Лескова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1831 — рождение в Орле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Лесков появился на свет в семье чиновника. Провинциальная среда рано познакомила его с разными слоями общества и живой народной речью.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видел быт города и деревни, наблюдал привычки, профессии и характеры людей. Эти впечатления позже стали основой его точных и выразительных сюжетов.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самостоятельная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не получил систематического университетского образования и рано начал работать. Практический опыт помог ему смотреть на мир внимательно и без книжной условности.
</a:t>
            </a:r>
            <a:endParaRPr lang="en-US" sz="112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Провинция как школа наблюдения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Орёл и первые жизненные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Орле Лесков впервые увидел рядом чиновничий быт, купеческую среду и народную речь. Это соседство разных миров стало для него важнейшим источником будущих образов и конфликтов.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службы и встречи по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Деловые поездки открыли Лескову губернские города, уездные улицы и деревни. Он наблюдал ремесленников, священнослужителей, чиновников и простых жителей как людей со своей речью, привычками и жизненным достоинством.
</a:t>
            </a:r>
            <a:endParaRPr lang="en-US" sz="13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15076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художественный мир Лескова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обычно кратки, но внутренне напряжены: в центре всегда заметный герой, резкий поворот и ясный нравственный смысл.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писал рассказы, повести, хроники, легенды и святочные истории, свободно меняя форму в зависимости от замысла и темы.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тонов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точность у Лескова соседствует с сатирой, исторической перспективой и сочувствием к человеку, попавшему в трудное положение.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текст у Лескова звучит как самостоятельный мир благодаря необычной лексике, точным деталям и выразительной речи рассказчика.
</a:t>
            </a:r>
            <a:endParaRPr lang="en-US" sz="9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сюжет у Лескова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типична для повестей, рассказов и сказов писателя.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«Левша»: народный талант и сатира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повести — тульский мастер, чья тонкая работа доказывает, что талант может рождаться в самой простой среде и быть сильнее внешнего блеска.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соединяет в этом тексте гордость за народное мастерство с иронией: рядом с талантом показаны чиновничья косность, равнодушие и непонимание настоящей ценности.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придаёт истории трагическое звучание. Левша становится символом русского умельца, чьи способности не получают защиты, а судьба вызывает не восхищение, а горькое размышление.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Лескова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пересекаются в разных жанрах и помогают понять, почему его проза остаётся живой и узнаваемой.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мотивах у Лескова на первом плане человек, проверяемый обстоятельствами и сохраняющий или теряющий нравственную опору.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Н. С. Лескова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 как особая форма повествования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 у Лескова имитирует живую устную речь рассказчика, поэтому текст звучит непринуждённо, как будто история передаётся напрямую от человека к человеку.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манере соединяются просторечие, народные выражения, церковная лексика и профессиональные слова, что делает речь особенно объёмной и узнаваемой.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просто записывает чужую речь, а художественно её организует: отбирает интонации, усиливает характер рассказчика и создаёт особый ритм повествования.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сказу сам язык становится частью смысла: он раскрывает среду, героя и отношение автора к изображаемому миру без прямых пояснений.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Н. С. Лескова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самых известных произведений писателя и их тем.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 жанру тексты объединены интересом к человеку, его совести и духовному выбору.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Н. С. Лескова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духовенства в прозе Лескова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«Соборянах» Лесков показывает священнослужителей как живых людей: с долгом, слабостями, сомнениями и ежедневной работой, а не как безупречные или карикатурные фигуры.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интересует не внешняя церковная оболочка, а внутренний труд веры — ответственность перед людьми, умение хранить дисциплину и не уклоняться от нравственной меры.
</a:t>
            </a:r>
            <a:endParaRPr lang="en-US" sz="1152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делает духовенство частью реальной России XIX века и помогает увидеть, как у Лескова религиозная тема связана с человеческим достоинством и выбором.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у Лескова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персонажи Лескова нередко обладают сильной волей, внутренней энергией и готовностью действовать, даже если выбор ведёт к трагедии или разрушению собственной судьбы.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в них и самоотверженность, и независимость, и нравственную сложность: женский характер у Лескова всегда раскрывается через поступок, а не через внешнюю характеристику.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и его место среди современников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Лесков выделяется не масштабом философского обобщения, а особой манерой речи, жанровой свободой и соединением реализма с фольклорной стилизацией.
</a:t>
            </a:r>
            <a:endParaRPr lang="en-US" sz="989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занимает самостоятельное место рядом с крупнейшими прозаиками, потому что его художественная индивидуальность строится прежде всего на языке и форме.
</a:t>
            </a:r>
            <a:endParaRPr lang="en-US" sz="1161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Литературоведческое сопоставление особенностей прозы Н. С. Лескова, Л. Н. Толстого, Ф. М. Достоевского и И. С. Тургенева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Прижизненная судьба и признание Лескова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Лесков часто сталкивался с настороженным отношением критики: его трудно было отнести к какому-то одному направлению, а это вызывало споры вокруг его книг.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стало ясно, что Лесков создал цельную художественную систему, а его произведения заняли прочное место в истории русской литературы XIX 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язык, независимые оценки и отсутствие явной партийности делали его неудобным для литературной борьбы эпохи, хотя именно это обеспечивало оригинальность его прозы.
</a:t>
            </a:r>
            <a:endParaRPr lang="en-US" sz="11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Н. С. Лескова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жизни и публикаций писателя в кратком хронологическом виде.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значимые произведения Лескова появились в зрелые годы, когда жизненный опыт и наблюдательность соединились с мастерством рассказчика.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Н. С. Лескове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нравственного выбора в произведениях Лескова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 Лескова жизненное испытание ведёт героя к поступку и нравственному итогу.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2440" y="1341921"/>
            <a:ext cx="254651" cy="2037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2426" y="2199483"/>
            <a:ext cx="254651" cy="226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249" y="3057322"/>
            <a:ext cx="251004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Лескова как художественное открытие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передаёт интонации устной речи так точно, что рассказ звучит как услышанная история. Это создаёт эффект непосредственного общения с героем и рассказчиком.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речевых пластов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соседствуют просторечия, церковная лексика, диалектизмы и книжные обороты. Благодаря этому речь становится выразительным отражением среды и характера.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не просто фиксирует чужую речь, а художественно её организует. Необычные обороты и афористичность придают тексту запоминаемость и смысловую плотность.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часть содержания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Лескова способ говорить раскрывает человека не меньше, чем его поступки. Поэтому язык в его произведениях сам по себе становится носителем нравственной оценки.
</a:t>
            </a:r>
            <a:endParaRPr lang="en-US" sz="8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Лесков остаётся важным для современного читателя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особенно близок современному читателю тем, что показывает уважение к труду, профессиональной чести и реальному мастерству, а не к красивым словам и показной успешности.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заставляют задуматься о том, как человек ведёт себя в момент выбора: уступает удобству или сохраняет совесть, ответственность и внутреннюю свободу.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Лесков помогает почувствовать богатство русского языка и увидеть XIX век не как далёкую эпоху, а как живую культурную память.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в школьном изучении литературы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«Левша» помогает понять, как в литературе соединяются сатира, патриотическая тема и образ народного таланта, а также как писатель работает с живой речью.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рассказы Лескова важны для анализа нравственных ситуаций: в них ясно видны его интерес к характеру, поступку и человеческой ответственности.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«Очарованный странник» показывает тему пути, судьбы и духовного поиска, поэтому особенно хорошо подходит для разговора о внутреннем становлении личности.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Лескова расширяет представление о реализме XIX века: он демонстрирует, что реалистическая проза может быть и точной, и ярко самобытной.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Лесков: сила наблюдения и сила совести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показал Россию через живую речь, яркие характеры и сложный нравственный выбор. Его проза остаётся значимой, потому что соединяет правду жизни, художественную свободу и уважение к человеку.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2026-05-19T20:42:50Z</dcterms:created>
  <dcterms:modified xsi:type="dcterms:W3CDTF">2026-05-19T20:42:50Z</dcterms:modified>
</cp:coreProperties>
</file>