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и конечные предложения текста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начало и конец делают текст понятным, цельным и завершённым.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тексту нужны начало и конец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сразу вводит читателя в тему, а конец помогает понять, чем завершилась мысль. Эти границы особенно важны в небольших школьных текстах, где каждое предложение должно работать точно и связно.
</a:t>
            </a:r>
            <a:endParaRPr lang="en-US" sz="977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начальное предложение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Начальное предложение обычно открывает текст и сразу помогает понять, о чём пойдёт речь. Оно может называть героя, событие, место действия или время, чтобы читатель быстрее вошёл в содержание.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начале встречаются слова-сигналы: «однажды», «утром», «весной», «в лесу», «в школе», «после уроков». Они задают ориентир и делают вход в текст более ясным и естественным.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первое предложение не перегружено подробностями. Его задача — направить внимание читателя к теме и подготовить к дальнейшему развитию мысли, а не рассказать всё сразу.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13063" y="1768975"/>
            <a:ext cx="197775" cy="263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начала текста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Вводит тему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сразу показывает, о чём будет текст, и помогает читателю не терять нить мысли с первых строк.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Настраивает на тип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повествовании оно сообщает о событии, в описании знакомит с предметом или картиной, а в рассуждении часто ставит вопрос.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первое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 задают тон всему тексту: они могут заинтересовать, удивить или спокойно подготовить к восприятию основной части.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начальных предложений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текста может по-разному открывать тему в зависимости от задачи.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начала зависит от цели текста: рассказ, описание и рассуждение открываются по-разному.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«Начальные и конечные предложения текста»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удачное начало текста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начало не тянет внимание на мелочи и не уводит в сторону. Оно сразу показывает читателю направление текста и помогает быстро понять, к какой теме он подводит. Такое начало звучит естественно. Оно не кажется случайным и не требует лишних объяснений.
</a:t>
            </a:r>
            <a:endParaRPr lang="en-US" sz="804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основной мыслью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первое предложение связано с дальнейшим содержанием и задаёт ему нужный тон. Если начало выбрано точно, остальные предложения легко развивают мысль. Тогда текст читается как единое целое и воспринимается без усилий.
</a:t>
            </a:r>
            <a:endParaRPr lang="en-US" sz="90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первое предложение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сделать начало точным, уместным и связанным с основной мыслью.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конечное предложение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Конечное предложение стоит в самом конце текста и завершает мысль. Оно помогает читателю понять, что сообщение закончено, и оставляет ощущение целостности и ясности.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предложение может подвести итог, выразить оценку или сделать вывод из сказанного ранее. Иногда оно мягко намекает на продолжение, если автор этого хочет.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фраза часто запоминается особенно хорошо, потому что именно она остаётся в памяти после чтения. Поэтому конец текста должен быть точным и уместным.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завершение не обрывает рассказ внезапно и не добавляет лишнего. Оно аккуратно подводит к финалу и помогает тексту звучать завершённо.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конца текста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конец показывает результат события или поступка. Он сообщает, чем всё завершилось, и помогает увидеть итог развития сюжета без лишних повторов.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финал может обобщать признаки предмета, человека, явления или картины природы. Такое завершение собирает отдельные детали в одно целое.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рассуждении конец обычно содержит вывод, а иногда — благодарность, пожелание, оценку или короткое заключение. Он помогает читателю ясно понять итог сказанного.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начала, середины и конца текста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доля середины обычно больше всего: именно там разворачиваются события, признаки или доказательства.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задаёт ориентир, середина раскрывает содержание, а конец завершает мысль и делает текст цельным.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«Начальные и конечные предложения текста»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конечных предложений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виды завершения помогают закончить текст точно и выразительно.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финалы выполняют разные задачи, но все они помогают тексту звучать завершённо.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«Начальные и конечные предложения текста»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начало и конец текста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конец должны работать вместе: первое предложение задаёт тему, а последнее подтверждает её и помогает читателю понять, что мысль действительно завершена.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текст стартует с путешествия, а заканчивается случайной темой, он распадается. Связанные начало и финал делают содержание цельным, логичным и запоминающимся.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связи между первым и последним предложением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связи начала и конца текста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начале текста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общее первое предложение не помогает понять тему: читатель не видит ни героя, ни события, ни предмета, поэтому вход в текст получается размытым.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переход к главной мысли без подготовки делает начало тяжёлым для восприятия. Текст звучит случайно и не настраивает на дальнейшее чтение.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одних и тех же слов в первых строках создаёт однообразие и снижает интерес. Начало должно быть точным, но не бедным по языку.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начале не указаны место, время или важная деталь, читателю трудно представить ситуацию. Тогда текст кажется незавершённым уже с первых строк.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конце текста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Внезапный обрыв мысли оставляет ощущение незаконченности: читатель не понимает, к какому выводу пришёл автор и чем закончилась основная мысль.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начала без нового смысла не делает текст сильнее. Хороший финал должен не копировать старт, а завершать его с новой точкой зрения.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факты после вывода мешают завершению. Когда конец уже найден, новые детали только разрушают цельность и отвлекают от главной мысли.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роль начала и конца в разных типах речи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тип речи подсказывает, с чего лучше начать и чем логично закончить текст, чтобы он звучал естественно и убедительно.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задача текста, тем важнее точный финал; в рассуждении его роль особенно заметна.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теме «Типы речи»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и конечные предложения в школьных текстах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в музей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Однажды наш класс отправился в музей, и с самого начала всем стало интересно. Мы рассматривали старинные вещи, задавали вопросы и делились впечатлениями. Так закончился наш познавательный день.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школьный двор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школьный двор меняется на глазах: появляются первые зелёные листья и слышны звонкие голоса птиц. Мы долго наблюдали за этим преображением из окна. Этот случай я запомнил надолго.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дворе мы готовились к празднику и украшали площадку яркими флажками. Потом начались игры, смех и поздравления. Вот почему я люблю этот праздник.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проверки текста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проверка помогает убедиться, что начало и конец текста связаны между собой и работают на одну мысль.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ответы на все вопросы положительные, текст воспринимается как цельный и логичный.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«Начальные и конечные предложения текста»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81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625" y="2272200"/>
            <a:ext cx="252900" cy="22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0250" y="22581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находить начало и конец текста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0339" y="22527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связно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выделять начало и конец помогает строить сочинения и рассказы по порядку, без скачков мысли и лишних отступлений.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95086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понимать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границы текста ясны, читателю проще уловить тему, проследить развитие мысли и быстро запомнить главное содержание.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50711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работу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началу и финалу удобно проверять, соответствует ли текст теме, есть ли завершение и не потеряна ли основная мысль.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текст начинается и завершается осмысленно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помогает войти в тему, а конец показывает, что мысль завершена. Если эти части связаны между собой, текст получается понятным, цельным и выразительным.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2026-05-23T09:11:27Z</dcterms:created>
  <dcterms:modified xsi:type="dcterms:W3CDTF">2026-05-23T09:11:27Z</dcterms:modified>
</cp:coreProperties>
</file>