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конкуренции в сообществе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конкуренцию и её значение в природе и жизни человека.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изучения конкуренции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сопровождает жизнь с самых древних времён. Учёные меняли взгляды на неё, учитывая новые открытия и глобальные изменения в природе и обществе.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конкуренция в биологии?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борьба организмов за ограниченные ресурсы, необходимые для выживания и размножения: пищу, воду, свет, пространство.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внутривидовую конкуренцию — между особями одного вида, и межвидовую — между разными видами, что влияет на экосистемы.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ведёт к естественному отбору, способствует формированию адаптаций и разнообразных экологических ниш в сообществе.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борьба между особями одного вида за ресурсы, территорию или партнёров для размножения. Такая конкуренция регулирует численность и поведение популяций.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конкуренции и их особенности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между разными видами за одни ресурсы. В природе она формирует структуру сообществ, иногда приводя к вытеснению некоторых видов другими.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взаимосвязь интенсивности конкуренции и численности популяций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достижения определённого порога численности усиливается конкуренция, снижающая прирост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конкуренция ограничивает рост численности, поддерживая равновесие в экосистеме.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популяций леммингов, 2022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адаптации для успеха в конкуренции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токсинов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создают химические вещества, подавляющие рост конкурентов, помогая захватывать пространство и ресурсы.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Роевые насекомые обмениваются информацией и распределяют задачи для эффективного использования ресурсов в группе.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нападения и доминирование для защиты территории и получения преимуществ в конкуренции.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органов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развивают острое зрение и слух, чтобы быстрее обнаруживать пищу и опасность в борьбе за выживание.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и гиены — соперники саванны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саваннах львы и гиены часто сражаются за добычу, проявляя настойчивость и силу в борьбе за пищу.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лисы в российских лесах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Охотясь на одних грызунов, волки и лисы конкурируют, что влияет на их тактику и места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птицы — за лучшие гнёзда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защищают запасы от грызунов, а птицы сражаются за укромные места, обеспечивая выживание потомству.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конкуренции среди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растениями: борьба за свет, воду и почву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и сосны — борьба за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вырубках молодые берёзы и сосны соперничают за солнечный свет, что определяет рост и развитие каждого вида.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в пустыне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растение быстро поглощает влагу, затрудняя выживание других видов в жарких засушливых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Инвазивный борщевик Сосновского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распространяясь, он занимает места, вытесняя коренные растения и меняя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54625"/>
            <a:ext cx="3887700" cy="122919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стратегий конкуренции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механизмы и примеры конкуренции у растений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живых организмов используют уникальные стратегии для максимизации успеха в конкуренции.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конкуренции на видовое разнообразие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стимулирует формирование новых адаптаций и содействует эволюционному процессу видообразования.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баланс в экосистемах, помогая распределять ресурсы между видами.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усиленная конкуренция приводит к исчезновению слабых видов и снижению биоразнообразия.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смягчает резкость борьбы за ресурсы благодаря разделению различных экологических ниш.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как конкуренция влияет на структуру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Современная экология, 2023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олимпиады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соревнуются за лучшие оценки и победы в олимпиадах. Это стимулирует интерес к знаниям и помогает развивать способности каждого ученика.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соревнования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спортивных командах борьба за место в составе помогает легче раскрыть свои таланты и повысить уровень мастерства, создавая динамичную атмосферу соперничества.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конкуренция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труда специалисты конкурируют за интересные вакансии и повышение, что отражает важность профессиональных навыков и постоянного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среди людей в разных сферах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конкуренции в обществе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развивает настойчивость, стимулирует лидерские качества и способствует появлению новых знаний и улучшению качества работы.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чрезмерная конкуренция вызывает стресс, конфликтные ситуации и нередко приводит к нечестным способам достижения целей.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гармоничного развития важно соблюдать баланс между здоровой соревнованностью и сотрудничеством в коллективе.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сотрудничества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строительство муравейников и перелёты птиц клином показывают эффективность совместных усилий для выживания и экономии энергии.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как путь к общему успеху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 школьных коллективах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групповые проекты и волонтёрские акции объединяют учащихся, сочетая дух конкуренции и поддержки друг друга для достижения общих целей.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спектр конкуренции и сотрудничества в классе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учеников предпочитает работать в команде, что способствует развитию коммуникации и поддержке сверстников.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стилей поведения в классе создает эффективную образовательную среду с балансом между конкуренцией и сотрудничеством.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социологическое исследование,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биологическую конкуренцию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приводят к сокращению естественных ареалов обитания многих видов, снижая их конкурентные возможности.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изменение ландшафтов изменяют доступность ресурсов, усложняя жизнь местным сообществам растений и животных.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инвазивных видов, как американская норка, разрушает баланс и приводит к сокращению местных видов, угрожая биоразнообразию.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формирует новые конкурентные условия, изменяя поведение животных и растений, иногда приводя к адаптациям или исчезновению.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конкуренции для природы и общества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видов из-за усиления конкуренции снижает биологическое разнообразие и стабильность экосистем.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катастрофы, например зарастание водоёмов, возникают вследствие нарушения баланса видов и ресурсного дефицита.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социальной сфере усиление конкуренции вызывает напряжённость, неравенство и сложности в доступе к образованию и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этичной и честной конкуренции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уважение к соперникам являются фундаментом справедливого соревнования в любой сфере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используется антидопинговый контроль, а в учебе борьба с плагиатом сохраняет честность результатов.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редко остаётся без последствий: дисквалификация и потеря авторитета подрывают доверие и мотивацию.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конкуренции: вызовы и возможности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технологии и стартапы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стартапы создают новые рынки и продвигают инновации, способствуя устойчивому развитию и формируя новую конкуренцию в области защитных технологий.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инициативы стран по сохранению природы демонстрируют, как сотрудничество может усиливать устойчивость и снижать негативные последствия конкуренции.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для командной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школы внедряют курсы развития навыков сотрудничества, готовя учеников к эффективной деятельности в быстро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конкуренции для развития и гармонии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двигатель эволюции и прогресса, укрепляющий природное и социальное равновесие при условии этичного и сбалансированного взаимодействия.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2026-05-08T05:03:55Z</dcterms:created>
  <dcterms:modified xsi:type="dcterms:W3CDTF">2026-05-08T05:03:55Z</dcterms:modified>
</cp:coreProperties>
</file>