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лингвисты изучают историю языка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следы прошлого в словах, звуках и правилах.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нужно изучать в истории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 жизнью людей: появляются новые вещи, знания и способы общения. Исторический взгляд помогает понять, откуда взялись слова, почему правила выглядят именно так и как разные эпохи оставили след в русском языке.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для изучения прошлого языка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1" y="1037554"/>
            <a:ext cx="4076418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грамоты, летописи и рукописи показывают, как люди писали и говорили в разные века. По ним можно заметить старые окончания, необычный порядок слов и ранние значения знакомых слов.
</a:t>
            </a:r>
            <a:endParaRPr lang="en-US" sz="970" dirty="0"/>
          </a:p>
        </p:txBody>
      </p:sp>
      <p:sp>
        <p:nvSpPr>
          <p:cNvPr id="13" name="Text 3"/>
          <p:cNvSpPr txBox="1"/>
          <p:nvPr/>
        </p:nvSpPr>
        <p:spPr>
          <a:xfrm>
            <a:off x="180001" y="1720409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помогают увидеть, какие слова существовали раньше и как менялось их значение. Иногда в них сохраняются редкие формы, которые уже не встречаются в современной речи, но важны для истории языка.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180001" y="2386434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сказания нередко дольше сохраняют древние слова и обороты. В них можно найти следы старого произношения, устойчивые выражения и образцы речи, которые не всегда попадают в книжные тексты.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180001" y="3052468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диалекты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диалектах часто удерживаются старые слова, ударения и формы, исчезнувшие из литературного языка. Поэтому они особенно ценны: по ним видно, как язык менялся не только в книгах, но и в повседневной речи.
</a:t>
            </a:r>
            <a:endParaRPr lang="en-US" sz="943" dirty="0"/>
          </a:p>
        </p:txBody>
      </p:sp>
      <p:sp>
        <p:nvSpPr>
          <p:cNvPr id="16" name="Text 6"/>
          <p:cNvSpPr txBox="1"/>
          <p:nvPr/>
        </p:nvSpPr>
        <p:spPr>
          <a:xfrm>
            <a:off x="180001" y="3718496"/>
            <a:ext cx="4076418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 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написания и ошибки писцов тоже важны. Они показывают момент, когда старое правило уже ослабло, а новое только начинало распространяться в живой речи.
</a:t>
            </a:r>
            <a:endParaRPr lang="en-US" sz="9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берестяные грамоты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Берестяные грамоты сохранили короткие записки людей, которые жили много веков назад. В них есть просьбы, сообщения и бытовые детали, написанные живым языком своего времени. Такие тексты особенно ценны, потому что показывают не только слова, но и повседневную речь.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 церковные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 богослужебные книги помогают увидеть старые буквы, окончания и способы записи слов. По ним лингвисты сравнивают древние нормы с современными и замечают, как менялись произношение и порядок слов в предложении.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можно «услышать»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исследователь читает древний текст, он словно заглядывает в другую эпоху. По старым формам и написаниям можно понять, что язык тогда звучал иначе и строил фразы не так, как сегодня.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тексты как языковая «машина времени»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лингвист восстанавливает историю слова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начинается с древнего источника и заканчивается датировкой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метод в лингвистике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сравнивают языки, которые произошли от общего предка. Если похожие слова и формы повторяются регулярно, это не случайность, а след древней общей основы.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украинский, белорусский, польский и другие славянские языки часто сохраняют похожие корни. По таким совпадениям можно понять, какие слова существовали ещё до разделения языков.
</a:t>
            </a:r>
            <a:endParaRPr lang="en-US" sz="1053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просто сходство, а повторяющиеся правила: один и тот же звук или окончание меняется похожим образом в разных словах. Так лингвисты отличают родство от случайного сходства.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древней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совпадения устойчивы, учёные могут восстановить более древнее слово или грамматическую форму. Это помогает представить, как звучал язык много веков назад.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русской лексики; данные представлены в виде условной схемы для наглядности.
</a:t>
            </a:r>
            <a:endParaRPr lang="en-US" sz="745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словарный состав языка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приходят не сразу и не одинаково: их количество растёт, когда общество активно меняется и расширяет связи с другими странами.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Подъёмы связаны с важными историческими событиями и контактами. Чем активнее развиваются культура, наука и техника, тем быстрее пополняется словарь.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изменения в истории русского языка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в языке существовали звуки и сочетания, которые позже исчезли или изменились. По старым формам можно узнать очень древний слой языка.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редуцированных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гласные в слабой позиции постепенно исчезали или менялись. Это сильно повлияло на облик многих слов и помогло сформировать современное звучание.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со временем смягчались, упрощались или произносились иначе. Такие сдвиги оставили след в написании и в современном произношении.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современного ударения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словах не всегда было таким, как сегодня. Постепенно одни варианты закрепились, а другие вышли из употребления, поэтому ударение тоже помогает датировать форму слова.
</a:t>
            </a:r>
            <a:endParaRPr lang="en-US" sz="9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изменений слов во времени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древние формы постепенно превращались в современные, сохраняя общий смысл и корень.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заметно меняться внешне, но сохранять узнаваемый корень и значение. Такие пары показывают закономерные, а не случайные изменения.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из древнерусской письменности и школьной лингвистической традиции.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как хранители старых особенностей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2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регионах могут жить слова, которые в литературном языке уже почти не используются. Такие местные названия часто помогают понять, как раньше называли предметы быта, природу и еду.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нередко сохраняют старые ударения и произношение. По ним лингвисты видят, какие звуковые черты удержались дольше всего и как язык развивался по-разному в отдельных местах.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Диалектные карты показывают, где именно встречается то или иное слово. Это помогает не только изучать язык, но и узнавать историю переселений и общения между людьми в разных районах.
</a:t>
            </a:r>
            <a:endParaRPr lang="en-US" sz="1156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связь с прошлым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 — не «ошибочная» речь, а важная часть языковой истории. Они сохраняют следы старых норм и дополняют сведения из книг, словарей и древних памятников.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рассказывают заимствованные слова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показывают, с какими народами и культурами носители языка общались чаще всего. Чем больше таких слов в определённой сфере, тем заметнее её влияние на жизнь людей.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области менялись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заимствования можно увидеть, что в разные века особенно быстро обновлялись религия, военное дело, торговля, наука, мода и повседневный быт. Язык точно отражал новые потребности общества.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приходили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есть слова греческого, тюркского, немецкого, французского и английского происхождения. Каждая группа связана с определёнными историческими контактами и культурными заимствованиями.
</a:t>
            </a:r>
            <a:endParaRPr lang="en-US" sz="907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заимствованным словам лингвисты узнают не только происхождение лексики, но и историю связей между народами. Слово становится маленьким свидетельством своего времени и эпохи.
</a:t>
            </a:r>
            <a:endParaRPr lang="en-US" sz="9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школьной классификации лексики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словаря русского языка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подсчёты, а удобное представление о составе словаря и его исторических слоях.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словаря составляет исконная лексика, а остальные слои помогают увидеть культурные связи и изменения в жизни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тоже имеет историю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древности у слов были иные окончания, а некоторые формы, привычные для старых текстов, со временем исчезли. По таким изменениям можно узнать, как развивалась система склонения.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тоже изменяются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видна в формах глагола: одни старые формы исчезают, другие упрощаются или становятся редкими. Иногда сохраняются только в книжной речи или в устойчивых выражениях.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не случаен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текстах порядок слов часто был свободнее, чем в современном русском языке. Лингвисты сравнивают предложения разных эпох и видят, как постепенно закреплялись привычные модели.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конструкции живут дольше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древние грамматические обороты не исчезли полностью, а перешли в письменную, торжественную или книжную речь. Они помогают восстановить прежний облик языка и понять его историю.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текста к датировке языкового изменения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лингвисты поэтапно устанавливают время появления новой языковой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ошибки и варианты написания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меняется раньше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рукописи встречаются необычные написания, это часто означает, что в разговорной речи новое произношение уже закрепилось, а старое правило ещё не исчезло полностью.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Писец фиксирует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переписчик начинает писать по-новому, лингвист видит не случайную ошибку, а след языка в момент изменений. Такие записи особенно ценны для понимания переходных этапов.
</a:t>
            </a:r>
            <a:endParaRPr lang="en-US" sz="1253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помогают восстановить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0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разные написания одного слова, исследователь замечает, какая форма была старой, а какая стала новой. Так легче восстановить историю слова и его орфографии.
</a:t>
            </a:r>
            <a:endParaRPr lang="en-US" sz="11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методам исторической лингвистики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лингвисты сравнивают чаще всего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опирается на разные источники: древние тексты, словари, диалектные записи и рукописные варианты.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стоят звуки и слова: именно они чаще всего сохраняют следы древнего состояния языка и помогают точнее датировать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поиск за минуту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редкое слово можно было искать в десятках книг вручную. Теперь электронные корпуса текстов позволяют быстро найти его в разных эпохах, увидеть контекст и сравнить написания.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Архив, который слышит речь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Аудиозаписи диалектов помогают сохранить живое произношение, которое нельзя полностью передать на письме. По ним лингвисты замечают старые ударения, особые звуки и местные названия предметов.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 на одном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архивы собирают рукописи, словари и картотеки в одном месте. Исследователь может сопоставлять источники быстрее, точнее и удобнее, чем при работе только с бумажными материалами.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современных исследований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помогает решить историческая лингвистика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источники помогают ответить на главные вопросы о прошлом языка.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дополняют друг друга: один объясняет происхождение, другой — время и причины изменений, а вместе они показывают связь языка с историей общества.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источников исторической лингвистики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историю языка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древних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истории языка помогает понимать старые слова, необычные формы и устаревшие обороты. Без этого древний текст кажется сложнее, чем он есть на самом деле.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объясняет, откуда пришло слово и почему оно звучит именно так. Это делает словарный запас не набором правил, а живой системой с памятью.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прошлым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следы важных событий, контактов и культурных изменений. По словам и формам можно узнать, как менялась жизнь людей в разные эпохи.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современных норм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как возникли правила, их легче запомнить и применять. История языка показывает, что современная норма не случайна, а выросла из более ранних этапов.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живая историческая память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 раскрывается через тексты, звуки, формы слов, диалекты и заимствования. Все эти следы вместе показывают, как язык менялся и почему он сохраняет память о прошлом.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2026-05-28T14:19:04Z</dcterms:created>
  <dcterms:modified xsi:type="dcterms:W3CDTF">2026-05-28T14:19:04Z</dcterms:modified>
</cp:coreProperties>
</file>