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у цветковых растений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цветка возникают семена и плоды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окружают нас повсюду: в садах, на полях и в лесах. Их размножение связано с цветком, а итогом становятся семена и плоды, нужные природе и человеку.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цветка к семени и плоду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размножения цветковых растений по школьному курсу биологии.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цветка, связанное с размножением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483125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 — мужские части цветка. В их пыльниках образуется пыльца, которая содержит мужские клетки. Именно она участвует в опылении и дальнейшем оплодотворении.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38284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состоит из рыльца, столбика и завязи. Рыльце принимает пыльцу, а через столбик она прорастает к завязи, где находятся семязачатки.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793440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Семязачатки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завязи располагаются семязачатки. После оплодотворения из них развиваются семена, поэтому именно эта часть цветка особенно важна для продолжения рода.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48613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Околоцветник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Околоцветник защищает внутренние части цветка от повреждений. У многих растений яркие лепестки, запах и нектар также помогают привлечь опылителей.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3797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опылению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часто связано со способом опыления. У насекомоопыляемых растений заметны яркие лепестки и нектарники, а у ветроопыляемых цветки обычно малозаметны.
</a:t>
            </a:r>
            <a:endParaRPr lang="en-US" sz="8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Опыление: как пыльца попадает на пестик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опылением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 — это перенос пыльцы с тычинок на рыльце пестика. Без этого этапа у большинства цветковых растений не начнётся образование семян.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самоопылении пыльца попадает на рыльце того же цветка или другого цветка этого же растения. Такой способ не требует внешнего переносчика.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перекрёстном опылении пыльца переносится между разными растениями одного вида. Это повышает разнообразие потомства и часто делает растения более устойчивыми.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переносу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Пыльцу могут переносить насекомые, ветер, вода и реже другие факторы. У каждого способа есть свои особенности строения цветка и пыльцы.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опыления и их признаки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разные способы опыления отличаются друг от друга и какие признаки помогают цветкам приспособиться к переносу пыльцы.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опыления связан со строением цветка: чем эффективнее переносчик, тем заметнее или, наоборот, проще могут быть его признаки.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распространяются семена и плоды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растений один и тот же результат — распространение потомства — достигается разными способами. На выбор влияют строение плода, семян и условия среды.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семена используют перенос животных или ветра, потому что эти способы помогают заселять новые территории.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школьному курсу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 — особенность цветковых растений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спермия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пыльцевой трубке у цветковых растений движутся два мужских спермия. Они участвуют в разных событиях, но оба нужны для образования будущего семени.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спермий сливается с яйцеклеткой. Так возникает зигота — первая клетка нового организма, из которой позже развивается зародыш растения.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эндосперма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спермий соединяется с другой клеткой семязачатка. В результате образуется эндосперм — питательная ткань, которая будет кормить зародыш.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делает развитие семени более эффективным: сначала формируется зародыш, а затем рядом с ним появляется запас пищи для старта роста.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оплодотворения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706960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развивается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зигота начинает делиться. Постепенно из неё формируется зародыш, который станет новым растением при благоприятных условиях.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7507" y="1711330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Семязачаток превращается в семя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Семязачаток изменяется и становится семенем. Это важный этап, потому что именно в семени заключено будущее растение.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90907" y="1694393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образуют кожуру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семязачатка превращаются в семенную кожуру. Она защищает внутренние части семени от высыхания, повреждений и неблагоприятных условий.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04310" y="1694381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Завязь становится плодом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завязи происходят изменения, и она превращается в плод. Плод помогает защитить семена и нередко способствует их распространению.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017724" y="1694368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запас пищи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семени накапливается питательное вещество. Этот запас нужен зародышу в начале жизни, когда он ещё не может добывать пищу сам.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семени и их роль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запомнить, из каких частей состоит семя и почему каждая из них важна для развития нового растения.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 — не просто зачаток растения, а сложная система защиты и питания, подготовленная к прорастанию.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 школы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двудольных и однодольных растений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Пшеница: питание в эндосперме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Зерновка пшеницы выглядит иначе: у неё одна семядоля, а большая часть запасов находится в эндосперме. Именно эта ткань питает зародыш во время прорастания. По строению семени пшеница относится к однодольным растениям.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Фасоль: запас в семядолях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фасоли семя крупное и легко разделяется на две половинки — две семядоли. В них сосредоточен основной запас питательных веществ, поэтому зародыш получает питание прямо из семени. Такое строение характерно для двудольных растений.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и сочные плоды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и сочные плоды отличаются не только внешне, но и тем, как помогают семенам попасть на новые места.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приведённым примерам сухие плоды немного разнообразнее по типам, но у обоих групп одна задача — обеспечить защиту и распространение семян.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биологии; иллюстративное сравнение по перечню в теме.
</a:t>
            </a:r>
            <a:endParaRPr lang="en-US" sz="7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плод помогает семенам выжить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бережёт семена от высыхания, механических повреждений и резких изменений условий. Пока семена созревают, его стенки создают для них безопасную внутреннюю среду.
</a:t>
            </a:r>
            <a:endParaRPr lang="en-US" sz="93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сочных плодов яркая окраска и сладкая мякоть делают их заметными и привлекательными. Животные съедают плод, а семена позже оказываются вдали от материнского растения.
</a:t>
            </a:r>
            <a:endParaRPr lang="en-US" sz="995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без 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сухих плодов стенки часто высыхают, раскрываются или лопаются. Тогда семена высыпаются, разлетаются или цепляются за шерсть и одежду, распространяясь на новые участки.
</a:t>
            </a:r>
            <a:endParaRPr lang="en-US" sz="915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формы и способа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плода не случайна: она связана с тем, как именно будут переноситься семена. Это помогает растению увеличить шансы потомства попасть в подходящее место.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цветка появляется новое растение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размножения цветковых растений по материалам школьного курса биологии.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семени для прорастания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должно впитать воду, чтобы набухнуть и «разбудить» зародыш. Без влаги не начнутся процессы, которые запускают рост корешка и побега.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прорастания нужен кислород, потому что зародышу требуется дыхание. Если воздуха мало, семя не сможет получить достаточно энергии для начала развития.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виду нужна своя температурная норма. Если слишком холодно или слишком жарко, процессы внутри семени замедляются или совсем прекращаются.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у некоторых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Некоторым растениям для прорастания нужен свет, а другим — нет. Когда условия подходят, зародыш использует запас питательных веществ и быстро начинает расти.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распространения семян и плодов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плоды и семена приспособлены к разным «помощникам» и условиям переноса.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плодов и семян напрямую связаны со способом их переноса: чем лучше приспособление, тем выше шанс расселения.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семян и плодов для человека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 плоды нужны человеку не только в питании: они помогают получать новые урожаи, кормить животных и сохранять ценные сорта культур.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семян и плодов — сочетание трёх функций: питание, размножение растений и практическая польза в хозяйстве.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по школьному курсу биологии; диаграмма носит учебно-обобщающий характер.
</a:t>
            </a:r>
            <a:endParaRPr lang="en-US" sz="6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растений и их плодов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99" y="1833092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яблони образуется плод яблоко. Он сочный и внутри содержит семена, которые защищены от высыхания и могут быть распространены животными после поедания мякоти.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82380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Вишня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вишни плод называется костянкой. Снаружи он мягкий и сочный, а внутри находится твёрдая косточка, которая надёжно защищает семя от повреждений.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800568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гороха образуется боб — сухой плод, который при созревании раскрывается. Семена остаются защищёнными, пока стенки плода не растрескиваются и не освобождают их.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18754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подсолнуха формируется семянка. Этот плод мелкий и сухой, поэтому его семена легко распространяются и хорошо сохраняются до наступления подходящих условий.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036947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пшеницы образуется зерновка — сухой плод, тесно связанный с семенем. Такое строение удобно для хранения запасов и помогает растению переживать неблагоприятные периоды.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различия, которые важно запомнить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образуется из завязи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появляется не из всего цветка, а главным образом из завязи пестика. Поэтому именно внутренняя часть цветка после оплодотворения становится основой будущего плода.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и плод — не одно и то же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 — это зачаток нового растения с запасом пищи, а плод — оболочка, которая его окружает и помогает сохранить и распространить. Это разные части.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 — не плод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нужна для опыления, потому что в ней находятся мужские клетки. Но сама пыльца не превращается в плод и не заменяет семя.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предшествует оплодотворению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пыльца должна попасть на рыльце пестика, и только потом становится возможным оплодотворение. Без опыления у большинства цветковых растений семена не образуются.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 — начало нового поколения растений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запускает цепочку, которая заканчивается появлением семян и плодов. Благодаря опылению, оплодотворению и созреванию семян цветковые растения продолжают свой жизненный цикл.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2026-05-31T19:06:39Z</dcterms:created>
  <dcterms:modified xsi:type="dcterms:W3CDTF">2026-05-31T19:06:39Z</dcterms:modified>
</cp:coreProperties>
</file>