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систематических групп рыб: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классификации, эволюции и роли рыб в природе и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экологическое значение рыб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около 530 миллионов лет назад как первые позвоночные. Они населяют пресные и морские воды, обеспечивая питание и поддерживая баланс экосистем.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классификации рыб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рыб по 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делятся на круглоротых, хрящевых и костных в зависимости от структуры скелета. Каждая группа имеет уникальные биологические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в систематике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учитывает форму тела, расположение рта, строение плавников и тип чешуи, что помогает понять эволюционные связи между видами.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Круглоротые: самые древние рыбы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включают миног и миксин, у которых отсутствуют челюсти и парные плавники. Их скелет полностью хрящевой, тело узкое и длинное.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паразитируют, питаясь кровью рыб, что отличает их образ жизни от других представителей рыб и отражает их древнее наследие.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скелета и кожи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хрящевых рыб состоит из гибкого хряща, а тело покрыто плакоидной чешуёй, похожей на миниатюрные зубы. Это придаёт им прочность и облегчает движение в воде.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рта и плавательных органов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у хрящевых расположен внизу головы, что помогает добывать пищу у дна. У них отсутствует плавательный пузырь, поэтому они активно двигаются для поддержания плавучести.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хрящевым относятся акулы, скаты и химеры. Все они отличаются разнообразием форм, приспособленных к различным условиям водной 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хрящевых рыб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приспособления акул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имеют обтекаемое тело и несколько рядов острых зубов, что делает их эффективными хищниками. Размеры колеблются от нескольких до 18 метров.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острым обонянием и способностью улавливать электрические сигналы, что помогает им охотиться и ориентироваться в воде.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плавников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имеют уплощённое тело с широкими грудными плавниками, которые образуют подобие крыльев. Такая форма помогает им плавать близко к дну.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способности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скаты способны производить электрические разряды до 220 вольт, которые используют для защиты и оглушения добычи, что выделяет их среди других рыб.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скатов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доминирующая группа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твёрдый костный скелет и плавательный пузырь — орган, регулирующий плавучесть. Их чешуя бывает циклоидной или ктеноидной.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рыб с более чем 95% от общего числа видов. Примерами служат карп, окунь и лещ, широко известные в пресной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10436"/>
            <a:ext cx="4534800" cy="26141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средней школы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хрящевых и костных рыб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морфологических и биологических признаков хрящевых и костных рыб.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систематические и функциональные различия отражают адаптации к разным жизненным средам.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плавников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 обладают плавниками с костными лучами, обеспечивающими гибкость и разнообразие движений. Такая особенность способствует широкому распространению группы.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численность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входит свыше 27 000 видов, включая щуку, леща и карпа. Их разнообразие демонстрирует успешность эволюции в разных водных экосистемах.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 играют важную роль в пищевых цепях пресных и солёных вод, а также имеют большое значение для рыбного промысла и аквакультуры.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Лучепёрые рыбы: разнообразие и успех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рыбы: уникальные представители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Лопастепёрые рыбы включают латимерий и двоякодышащих, отличающихся мощными костяными основаньями парных плавников. Это позволяет им совершать движения, напоминающие ходьбу по дну водоёмов или суше.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способны дышать не только жабрами, но и лёгкими, что помогает им жить в условиях с недостатком кислорода. Латимерия считается «живым ископаемым» после её открытия в 1938 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Латимерия — символ эволюционной стабильности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Латимерии почти не изменились за более чем 300 миллионов лет эволюции. Их обнаружение в XX веке стало сенсацией, открыв окно в глубины древних морских экосистем.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и их приспособления к суше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рыбы могут дышать как жабрами, так и лёгкими. Эта особенность возникла благодаря засушливым условиям, требующим адаптации к кислородному дефициту.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древних рыб для науки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латимерий и двоякодышащих помогает учёным понять выход позвоночных на сушу. Эти рыбы служат важным звеном в изучении эволюции и экологии.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рыбы: долгоживущие виды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обитания: пресноводные и морские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 населяют реки, озёра и пруды, адаптируясь к меняющимся условиям. Они играют важную роль в экосистемах и обеспечивают пищу для многих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 обитают в солёной воде океанов и морей. Некоторые, например лосось и угорь, совершают миграции между морской и пресной водой для размножения.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обновлено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рыб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значительно превосходят другие группы по числу видов, демонстрируя широкий спектр адаптаций и экологических ниш.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доминирующее положение костных рыб среди современных водных позвоночных и их эволюционную успешность.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рыб к различным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цвет позволяют рыбе сливаться с окружающей средой. Камбала становится почти незаметной на морском дне, а морской конёк напоминает водные растения, что защищает от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плавников и манёвренность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с костными лучами обеспечивают точное управление движением. Это помогает рыбам быстро менять направление, избегать опасностей и эффективно охотиться.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рыб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откладывают икру — множество мелких яиц, из которых вылупляются личинки. Эти зародыши проходят стадии развития, существенно отличаясь от взрослых форм.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некоторые виды хрящевых рыб, например акулы и скаты, рождают живых детёнышей. Такое живорождение даёт потомству лучшие шансы на выживание в опасной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 участием рыб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играют связующую роль между первичными продуцентами и высшими хищниками, способствуя стабильности экосистем и поддерживая биомассу.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рыб может нарушить балансы в водных пищевых цепях и повлиять на все уровни экосистем.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как основной источник питания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во всём мире зависят от рыбы как источника белка и питательных веществ. Рыболовство играет ключевую роль в обеспечении продовольственной безопасности.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виды и промышленное значение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виды, как сельдь, треска и тунец, имеют большое промысловое значение. Их вылов регулируется для сохранения запасов и поддержания устойчивого развития отрасли.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рыб в медицине и косметике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рыб получают ингредиенты для фармацевтических и косметических средств. Белки и жиры используются в производстве лекарств и средств ухода за кожей.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рыб и их значение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рыбных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опасностями для рыб являются загрязнение вод, чрезмерный вылов и потеря природных местообитаний. Это ведёт к снижению численности многих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рыбных ресурсов разрабатываются программы с охранным статусом видов, ограничением добычи и созданием природных заповедников на воде.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систематики рыб для экологии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систематических групп рыб раскрывает их биологическое разнообразие и роль в экосистемах. Это знание важно для сохранения природы и обеспечения долгосрочной устойчивости.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2026-05-09T01:19:22Z</dcterms:created>
  <dcterms:modified xsi:type="dcterms:W3CDTF">2026-05-09T01:19:22Z</dcterms:modified>
</cp:coreProperties>
</file>