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и ключевые темы о пресмыкающихся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Пресмыкающиеся объединяет более 11000 видов с уникальными адаптациями.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развитие рептилий на Земле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возникли около 320 млн лет назад, перейдя к независимому от воды образу жизни благодаря яйцекладке и сухой коже с чешуёй. Класс включает ящериц, змей, черепах и крокодилов.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анатомические черты пресмыкающихся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кожа с роговыми чешуями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тела покрыта плотными чешуями, что помогает сохранять влагу в жарких и сухих условиях. Это ключевой фактор выживания на суше для рептилий.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Лёгочные мешки как главный дыхательный орган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дышат с помощью лёгких, которые обеспечивают эффективный газообмен. Это серьёзное отличие от их предков-амфибий, использующих кожу для дыхания.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органы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обоняние у пресмыкающихся хорошо развиты, они помогают находить добычу и избегать угроз. Особенно острое зрение свойственно ящерицам и крокодилам.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тела и внутренние органы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анатомия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делится на голову, туловище, хвост и четыре конечности (у большинства); у змей конечности отсутствуют. Эти особенности отражают экологические адаптации.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органы включают трёхкамерное сердце (у крокодилов четырёхкамерное), развитые лёгкие и почки, обеспечивающие эффективное дыхание и выделение веществ.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 пресмыкающихся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Рептилии освоили леса, пустыни, болота и водоёмы, демонстрируя высокую экологическую пластичность и адаптацию к разным условиям.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видовое разнообразие сосредоточено в тропиках Южной Америки, Африки и Австралии. Некоторые виды ведут водный образ жизни, например морские змеи и черепахи.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пресмыкающихся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число видов в основных отрядах рептилий, иллюстрируя преобладание чешуйчатых ящериц и змей.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составляют основную часть разнообразия класса, обеспечивая широкий спектр экологических ниш.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7510"/>
            <a:ext cx="4964700" cy="1813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3088035"/>
            <a:ext cx="4964700" cy="18132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Ящерицы: особенности и разнообразие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15389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 поведение ящериц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обладают подвижными веками, разнообразной окраской и способностью к автотомии — отпадению хвоста для спасения от хищника. Это помогает им выживать в различных условиях.
</a:t>
            </a:r>
            <a:endParaRPr lang="en-US" sz="1172" dirty="0"/>
          </a:p>
        </p:txBody>
      </p:sp>
      <p:sp>
        <p:nvSpPr>
          <p:cNvPr id="8" name="Text 2"/>
          <p:cNvSpPr txBox="1"/>
          <p:nvPr/>
        </p:nvSpPr>
        <p:spPr>
          <a:xfrm>
            <a:off x="273800" y="3374125"/>
            <a:ext cx="23421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Представители ящериц в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насчитывается 52 вида ящериц, среди которых прыткая и живородящая считаются наиболее известными. Они обитают в разнотипных биотопах и играют важную роль в экосистемах.
</a:t>
            </a:r>
            <a:endParaRPr lang="en-US" sz="1172" dirty="0"/>
          </a:p>
        </p:txBody>
      </p:sp>
      <p:sp>
        <p:nvSpPr>
          <p:cNvPr id="9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Змеи: распространение и особенности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встречаются почти на всех континентах, кроме Антарктиды. У них отсутствуют конечности и есть подвижные челюсти, позволяющие проглатывать крупную добычу целиком.
</a:t>
            </a:r>
            <a:endParaRPr lang="en-US" sz="989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примерно 3700 видов около 400 ядовиты, включая кобр, гадюк и гремучих змей. Ядовитые змеи используют яд для охоты и защиты от врагов.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древние обитатели планеты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 долговечность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живут более 80 миллионов лет, достигнув высокоразвитой структуры тела и функционирования. Один крокодил может сменить до 4000 зубов за жизнь.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представители — нильский, гребнистый и миссисипский крокодилы — обитают в тропиках Африки, Азии и Америки, занимая важные экологические ниши.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Крокодилы: условия жизни и биологические способности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распределены в тропических и субтропических регионах четырёх континентов. Гребнистый крокодил достигает длины до 7 метров и веса свыше 1 тонны, являясь одним из самых больших пресмыкающихся.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кожа используется в промышленности, а мощные челюсти развивают давление около 2000 кг/см², что обеспечивает ловлю крупной добычи и защиту от врагов.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Черепахи: строение, долголетие и угрозы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Невероятная стойкость панциря черепах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Панцирь черепах состоит из костных пластин с прочным роговым покрытием, обеспечивая надежную защиту от хищников. Такая броня помогает им выживать в разных природных условиях.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черепах в современном мире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земли, браконьерство на яйца и уничтожение природных мест обитания угрожают многим видам черепах. Их численность сокращается, вызывая необходимость охраны и сохранения.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Чешуйчатые: особенности строения и поведения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Чешуйчатые обладают подвижным черепом, что позволяет им расширять рот и заглатывать добычу больших размеров. Постоянная смена кожи помогает им избавляться от паразитов и повреждений.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умеют отбрасывать хвост при опасности, отвлекая врага, тогда как змеи распространены почти повсеместно, за исключением Антарктики, что свидетельствует о высокой адаптивности этого отряда.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Водонепроницаемые роговые чешуи препятствуют потере влаги, что крайне важно для жизни в засушливых и переменчивых условиях. Это помогает им выживать в холодных и жарких климатах.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при помощи амниотического яйца позволяет откладывать потомство на суше, не завися от водоемов, что обеспечило успешное расселение по материкам.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— это поиски солнца для обогрева или тени для охлаждения, а также миграции в поисках пищи и воды, что делает пресмыкающихся очень выносливыми.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пресмыкающихся к окружающей среде
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пресмыкающихся — активные хищники, охотящиеся на насекомых, мелких млекопитающих и птиц, используя острые зубы и ловкость.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типы добычи и охотничьи стратегии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Крокодилы и крупные змеи предпочитают амбуш-стратегию — засады, где они внезапно нападают на добычу, используя силу и скорость.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Сухопутные черепахи полностью травоядны, питаются растениями, тогда как некоторые водные виды имеют всеядный рацион, включая и животную пищу.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змеи, такие как гадюки и кобры, применяют яд для парализации или убийства жертвы, что повышает их охотничью эффективность.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забота о потомстве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пресмыкающихся имеют кожистую или известковую оболочку, позволяющую развиваться без воды. Это важное преимущество при жизни на суше.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проявляют заботу о потомстве: крокодилы охраняют гнезда и переносят детенышей к воде, а черепахи собираются для массовой кладки, что увеличивает шансы выживания.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и зависимость от температуры среды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Обогрев на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повышения температуры тела пресмыкающиеся выходят на солнце, что ускоряет обмен веществ и позволяет активно двигаться.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Укрытие в тени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чрезмерной жаре животные прячутся в тени или под укрытиями, чтобы избежать перегрева и сохранить воду.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спячка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многие пресмыкающиеся впадают в спячку, значительно снижая активность и экономя ресурсы организма.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спячка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жарких и засушливых регионах некоторые виды проводят летний период в состоянии покоя, чтобы избежать обезвоживания и жары.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исчезновения и меры по сохранению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угрозами являются разрушение природных территорий, браконьерство и климатические изменения, что приводит к сокращению популяций пресмыкающихся.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видов создаются охраняемые территории, реализуются программы разведения и проводится просветительская работа среди населения.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Видовое разнообразие и географическое распределение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 (IUCN), 2023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число видов отмечается в тропических районах Африки, Южной Америки и Австралии, что связано с благоприятными климатическими условиями.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демонстрирует явное предпочтение тропических и субтропических областей, где пресмыкающиеся занимают ключевые экологические ниши.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244" y="1905053"/>
            <a:ext cx="230213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22469"/>
            <a:ext cx="256800" cy="22826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пресмыкающихся в экосистемах и для человека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за численностью вредителей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эффективно регулируют популяции насекомых и грызунов, предотвращая их чрезмерное размножение и поддерживая баланс в экосистемах.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 змей используется для создания лекарств, включая препараты для борьбы с тромбозами и терапии сердечно-сосудистых заболеваний.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для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пресмыкающихся могут переносить паразитов, а ядовитые змеи представляют угрозу, что требует осторожности при контакте.
</a:t>
            </a:r>
            <a:endParaRPr lang="en-US" sz="12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охрана пресмыкающихся для будущих поколений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Пресмыкающиеся играют незаменимую роль в природе. Их охрана необходима для сохранения биоразнообразия и стабильности экосистем, а также для научных открытий и образовательных целей.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2026-05-09T15:22:48Z</dcterms:created>
  <dcterms:modified xsi:type="dcterms:W3CDTF">2026-05-09T15:22:48Z</dcterms:modified>
</cp:coreProperties>
</file>