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Space: лексика и факты о Вселенной и планетах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космос на английском: слова, факты и сравнение планет.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в английском: 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space встречается в науке, кино и новостях. Она помогает учить важную лексику, читать простые тексты и говорить о планетах, миссиях и научных открытиях на английском языке.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238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2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9487" y="1830853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9113" y="1830853"/>
            <a:ext cx="355500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8738" y="1830853"/>
            <a:ext cx="355500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 теме Space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и галактики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universe и galaxy помогают говорить о самом большом масштабе космоса. Они нужны, чтобы описывать Вселенную, звёздные системы и место Земли среди других небесных объектов.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 планеты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Star, planet и moon — базовые слова для описания Солнца, планет и спутников. С их помощью можно строить простые предложения о том, что находится в Солнечной системе.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и исследование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Rocket, astronaut, mission и launch связаны с космическими полётами. Эта лексика нужна, чтобы говорить о старте ракеты, работе экипажа и исследованиях за пределами Земли.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и спутники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Orbit, satellite и telescope помогают описывать движение небесных тел и наблюдения из космоса. Эти слова часто встречаются в учебных текстах, новостях и научных сообщениях.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планет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Surface, atmosphere, distance, temperature и gravity нужны для сравнения планет. С этими словами удобно объяснять, почему одни планеты горячие, а другие холодные и далёкие.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5542" y="411700"/>
            <a:ext cx="4884667" cy="387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Солнечной системы: названия и факты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английские названия планет, их краткие характеристики и порядок от Солнца.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планеты — rocky, а внешние планеты — giant или icy; порядок от Солнца помогает быстро ориентироваться в теме.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System Exploration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Inner planets: Mercury, Venus, Earth and Mars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Mercury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Mercury is the smallest planet and the one closest to the Sun. It has almost no atmosphere, so its surface changes strongly between extreme heat and cold.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Venus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Venus is a rocky planet with a thick atmosphere. It is the hottest planet in the Solar System because its atmosphere keeps heat inside.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 is the only known planet with life, liquid water and a suitable atmosphere. From space, it often looks blue because oceans cover much of the surface.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Mars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Mars is called the Red Planet because of the colour of its surface. It is cold, dry and dusty, but scientists continue to study it carefully.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System Exploration, planetary facts and diameters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планет в Солнечной системе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насколько сильно отличаются планеты по размеру. Особенно заметен контраст между rocky planets и giant planets.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Jupiter and Saturn dominate by size, while the rocky planets are much smaller. The visual gap helps explain why planets are grouped by type.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Gas giants: Jupiter and Saturn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Jupiter — гигант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Jupiter is the largest planet in the Solar System. It is famous for the Great Red Spot, a giant storm that has lasted for centuries and is larger than Earth.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Луна и масштабы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Jupiter has more than 90 known moons. Because of its size and many satellites, it is one of the most impressive objects in the Solar System.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Saturn — кольца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Saturn is easy to recognise because of its bright rings made of ice and rock. The rings are wide, thin and visible even in simple images and models.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Много спутников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Saturn has more than 140 known moons. Together, Jupiter and Saturn are often described as planets with many moons and striking features.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" y="1355269"/>
            <a:ext cx="2313386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Uranus: планета, которая словно «лежит»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Uranus looks unusual because it rotates almost on its side. This tilt gives the planet extreme seasons that last for decades. Its pale blue-green colour comes from methane in the atmosphere, and it is often shown with a soft, calm appearance in images.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Neptune: далёкий и очень ветреный мир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Neptune is the farthest planet from the Sun and one of the coldest. It is known for strong winds and a deep blue colour. In illustrations, Neptune usually stands out as a dark, vivid planet far away from the inner Solar System.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Ice giants: Uranus and Neptune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кратко описать планету на английском языке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устного ответа или короткого письменного описания планеты.
</a:t>
            </a:r>
            <a:endParaRPr lang="en-US" sz="16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на тему космоса легко запоминать, когда перед глазами есть знакомые планеты и их реальные различия.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 входят в Солнечную систему, и это удобно для сравнения размеров, температуры и расстояния.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System Exploration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reading about Earth and Mars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 has water, air and life. Its atmosphere helps keep temperatures suitable, and the surface includes oceans, continents and many different landscapes that support living things.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Mars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Mars is cold, dry and dusty. Its surface is rocky and covered with red dust, and its thin atmosphere cannot hold much heat or liquid water today.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Scientists study Mars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Scientists study Mars because it may have had liquid water in the past. Space missions and rover images help them learn more about its rocks, soil and possible history.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Sheets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many moons do the planets have?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показывают только известные спутники на момент публикации фактов: новые открытия возможны, поэтому значения для некоторых планет со временем уточняются.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внешних планет спутников намного больше, чем у каменистых планет, что хорошо видно по резкому росту значений у Jupiter и Saturn.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79571"/>
            <a:ext cx="335400" cy="298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52250" y="2966938"/>
            <a:ext cx="282975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 orbits the Sun at the right distance for liquid water to exist on the surface. This makes the planet much more suitable for life than most others.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Habitable zone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 has oceans, continents and many different climates. These features create a wide variety of habitats and make the planet look very different from the rocky worlds nearby.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Oceans and continents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Earth’s atmosphere protects living things, provides air and helps keep the planet warm enough. It also reduces the impact of harmful radiation from space.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Atmosphere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Earth’s magnetic field helps protect the planet from the solar wind. Together with the atmosphere, it supports stable conditions for life and makes Earth truly special.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Magnetic field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Earth is special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Mars is a key target because it once had water and may still hold clues about ancient environments. Rovers study rocks, soil and surface features, then send images and data to Earth.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Mars missions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Europa and Enceladus are also important because scientists think water may exist below their icy surfaces. If water is present, these worlds could help answer questions about possible life.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Icy moons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Scientists search for chemical signs, ice and other evidence that might show where life could exist. Careful observations and space missions help them test ideas without guessing.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researchers look for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Searching for life beyond Earth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Timeline of key space exploration milestones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Modern missions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Today rockets launch satellites, probes and crewed missions into orbit. New spacecraft support research, observation and exploration of planets, moons and deep space.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1969 — Apollo 11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Apollo 11 was the first mission to land humans on the Moon. The crew completed a historic landing and proved that long-distance human spaceflight was possible.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1998 — International Space Station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International Space Station began long-term research in orbit. Astronauts from different countries have lived and worked there, carrying out experiments and repairs in space.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exploration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Planned missions aim to improve travel, science and safety in space. Engineers and astronauts continue to prepare for longer journeys and more complex landing tasks.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972433"/>
            <a:ext cx="4788300" cy="11477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7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английские слова и словосочетания по теме Space
</a:t>
            </a:r>
            <a:endParaRPr lang="en-US" sz="2078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 теме Space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повторить ключевую лексику и использовать её в простых предложениях на уроке.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частотные слова связаны с объектами космоса и движением в нём; их удобно использовать в коротких описаниях и сравнениях.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планет: как найти отличия и сходства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перейти от общей группы планет к короткому сравнению по понятным признакам.
</a:t>
            </a:r>
            <a:endParaRPr lang="en-US" sz="15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Sheets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условия на планетах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на планетах зависит не только от расстояния до Солнца, но и от атмосферы, отражения света и особенностей поверхности.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Venus is the hottest planet, while the outer planets are much colder. Earth stays in a more moderate range, which supports liquid water.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знаний по теме Space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верные утверждения: the Sun is a star, Earth is a planet, the Moon is Earth’s natural satellite, and Mars is called the Red Planet.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правильное слово в предложении: Jupiter is the largest planet; Saturn has rings; Mercury is smaller than Earth. Сначала вспомни значение каждого слова.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английские названия планет с их порядком или коротким описанием. Это помогает быстрее запомнить vocabulary and planet facts without rote memorisation.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Напиши одно или два предложения с comparative adjectives, например bigger than, colder than or farther than. Используй только факты, которые ты уже знаешь.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Space: что мы теперь умеем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называть объекты космоса по-английски, описывать планеты и сравнивать их по размеру, температуре и расстоянию от Солнца. Это основа уверенной речи по теме Space.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2026-05-31T07:49:06Z</dcterms:created>
  <dcterms:modified xsi:type="dcterms:W3CDTF">2026-05-31T07:49:06Z</dcterms:modified>
</cp:coreProperties>
</file>