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445274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«Откуда такая нежность?»: лирика Марины Цветаевой о силе мягкого чувства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228550" y="2865826"/>
            <a:ext cx="46869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 нежности, тревоге и любви, сильнее страха.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Цветаева и Серебряный век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Цветаева — одна из самых ярких поэтесс XX века. Ее стихи выросли из эпохи Серебряного века, где особенно ценили личные чувства, напряженный ритм и искреннюю, почти исповедальную интонацию.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стихотворения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1916 год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создано в ранний период творчества Цветаевой, когда она особенно остро искала новые формы передачи чувства.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Безсюжетная лирика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почти нет внешнего действия: внимание сосредоточено на движении мысли и внутреннем волнении лирической героини.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Центром стихотворения становится удивление перед чувством: откуда берется нежность и почему она сильнее привычных объяснений.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 неповторимым голосом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вошла в литературу как автор с резкой, точной и очень узнаваемой интонацией. Ее стихи читаются как живой внутренний монолог, в котором каждое слово звучит напряженно и честно, без украшений.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начала XX века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юность поэтессы связаны с Москвой, поэтому городской культурный фон важен для понимания ее творчества. Старые улицы, дома и атмосфера начала века помогают представить мир, в котором формировался ее взгляд.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поисков и переживаний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 был временем смелых литературных экспериментов и внимания к душевной жизни человека. Именно поэтому в стихах Цветаевой так заметны темы любви, одиночества, судьбы и внутреннего выбора.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Марины Цветаевой и культурный контекст
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тема: нежность как загадка чувства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Нежность у Цветаевой — это не слабость, а глубокое чувство, в котором соединяются любовь, доверие и готовность открыть душу другому человеку.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стихотворения сразу задает вопрос: откуда возникает это состояние? Ответа нет в прямой форме, потому что чувство приходит внезапно и не подчиняется логике.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показывает, что нежность может быть сильнее страха. В ней есть и хрупкость, и внутренняя опора, поэтому она звучит особенно убедительно.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151" y="2088061"/>
            <a:ext cx="765300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6665" y="1460927"/>
            <a:ext cx="765300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16715" y="1914509"/>
            <a:ext cx="573975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героиня и ее внутреннее состояние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словно сама не ожидает собственного чувства. В ее словах слышится вопрос, который возникает прямо в момент переживания и требует ответа.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Трепет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Нежность передана как тонкое волнение, когда человек особенно остро чувствует близость другого. Это состояние одновременно мягкое и очень напряженное.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монолог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как разговор с собой. Героиня не объясняет событие, а наблюдает за своим сердцем и пытается понять, что с ней происходит.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ответа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чувствуется пауза, будто героиня ждет объяснения от самого чувства. Это ожидание усиливает тревогу и делает переживание особенно живым.
</a:t>
            </a:r>
            <a:endParaRPr lang="en-US" sz="99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чувство в стихотворении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лирическое переживание движется от вопроса к осознанию силы нежности.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контрасты в тексте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рядом стоят тихие и тревожные детали: близость, дрожь, ожидание, смятение. Благодаря этому нежность ощущается не как простое чувство, а как живое внутреннее переживание.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строит смысл на контрасте: мягкость рядом с тревогой, уязвимость рядом с силой. Такой прием помогает увидеть, что душевная близость всегда сложнее, чем кажется сначала.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не описывают событие прямо, а создают настроение. Читатель чувствует не внешний сюжет, а тонкое движение сердца, в котором смешиваются радость, боль и надежда.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движение стихотворения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виден не сюжет, а постепенное изменение внутреннего состояния героини от вопроса к принятию.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напряжения приходится на середину, после чего чувство не исчезает, а становится спокойнее и яснее.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Марины Цветаевой «Откуда такая нежность?», 1916 год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стихотворения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Риторический вопрос задает тон всему тексту: он выражает удивление и сразу вовлекает читателя в поиск ответа вместе с героиней.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короткие фразы делают речь взволнованной, прерывистой, похожей на живой разговор, в котором мысль рождается прямо на глазах.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изменения интонации передают внутреннее колебание: от растерянности к тихому принятию чувства, которое нельзя объяснить одним словом.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мягкости и силы особенно важно у Цветаевой. Нежность у нее звучит не как слабость, а как очень глубокая человеческая энергия.
</a:t>
            </a:r>
            <a:endParaRPr lang="en-US" sz="8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993739"/>
            <a:ext cx="4452300" cy="1512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художественные детали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поэтическая форма помогает передать напряжённое и нежное чувство в стихотворении.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не просто украшает текст, а точно передаёт его эмоциональное содержание: удивление, трепет и внутреннее напряжение.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Марины Цветаевой «Откуда такая нежность?», 1916.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 ритм стихотворения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стихотворения кажется одновременно певучим и напряжённым: короткие строки и паузы создают впечатление, будто мысль рождается прямо во время речи.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интонаций передаёт не спокойный рассказ, а внутреннее волнение. Читатель слышит осторожное прислушивание героини к своему чувству и попытку понять его.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почувствовать сбивчивое дыхание и трепет. Благодаря этому стихотворение воспринимается как живая исповедь, а не как отвлечённое размышление о любви.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нежности в образах стихотворения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Нежность в стихотворении можно представить через мягкий свет и тепло. Эти образы создают ощущение бережности, доверия и тихой близости между людьми.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хрупкость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хрупкость подчёркивают, что чувство не выглядит громким или внешне сильным. Напротив, именно в своей тонкости оно раскрывает глубину переживания и внутреннюю стойкость.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понятно девятиклассникам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неожиданного чувства близка школьникам: симпатия, доверие, растерянность и желание защитить другого человека знакомы каждому в повседневной жизни.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форма вопроса делает текст доступным для чтения и обсуждения на уроке. Сразу понятно, что героиня не сообщает готовый ответ, а ищет его вместе с читателем.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говорить о том, что сильные чувства не всегда можно объяснить словами. Они часто приходят вместе с тревогой, надеждой и внутренним волнением.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девятиклассников это хороший пример лирики, где короткий текст содержит глубокий смысл и учит замечать сложные оттенки человеческих переживаний.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чувств в стихотворении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чувства в тексте не изолированы, а существуют вместе и влияют друг на друга.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стихотворения — нежность; страх ослабевает, боль остаётся фоном, а надежда поддерживает внутреннее движение к другому человеку.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Марины Цветаевой «Откуда такая нежность?», 1916; интерпретация эмоциональных состояний по тексту.
</a:t>
            </a:r>
            <a:endParaRPr lang="en-US" sz="7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708" y="1300556"/>
            <a:ext cx="409545" cy="46805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52" y="3078750"/>
            <a:ext cx="462695" cy="4626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0087" y="1633670"/>
            <a:ext cx="462927" cy="3703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327" y="3289892"/>
            <a:ext cx="462724" cy="462724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другими темами Цветаевой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Цветаевой часто звучит чувство внутренней отдельности человека. В этом стихотворении оно ощутимо через вопрос, который героиня задаёт как будто самой себе.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поэтессы редко бывает спокойной и простой. Здесь она показана как глубокое переживание, в котором нежность оказывается сильнее внешней сдержанности.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и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героиня словно стоит перед внутренним выбором: поддаться тревоге или принять чувство. Такой момент хорошо соотносится с важной для Цветаевой темой судьбы.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Цветаевой звучат очень лично, почти исповедально. Это помогает передать не отвлечённую мысль, а живое движение сердца, которое читатель чувствует сразу.
</a:t>
            </a:r>
            <a:endParaRPr lang="en-US" sz="12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8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стихотворения на уроке литературы
</a:t>
            </a:r>
            <a:endParaRPr lang="en-US" sz="2028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перейти от заголовка к смыслу через наблюдение за формой и настроением текста.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50" y="1073232"/>
            <a:ext cx="7896500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настроение и смысл стихотворения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кратко соотнести главные выводы о содержании и эмоциональном звучании текста.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объединяет вопрос о происхождении чувства, напряжённое настроение и мысль о внутренней силе мягкости.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Цветаева, «Откуда такая нежность?», 1916.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помогает увидеть, что текст принадлежит эпохе Серебряного века и связан с поиском новых способов говорить о любви и внутреннем мире человека.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Цветаева, «Откуда такая нежность?», 1916.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1916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Марина Цветаева создала стихотворение, в котором нежность показана как сильное и глубокое чувство.
</a:t>
            </a:r>
            <a:endParaRPr lang="en-US" sz="1809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Марины Цветаевой остается важным
</a:t>
            </a:r>
            <a:endParaRPr lang="en-US" sz="36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«Откуда такая нежность?» показывает, как в коротком лирическом тексте можно передать сложное чувство, соединить тревогу и доверие и сделать нежность знаком внутренней силы.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2026-05-23T01:48:02Z</dcterms:created>
  <dcterms:modified xsi:type="dcterms:W3CDTF">2026-05-23T01:48:02Z</dcterms:modified>
</cp:coreProperties>
</file>