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3039" y="1066900"/>
            <a:ext cx="2972872" cy="2864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Europe, Europe: what this unit is about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природа, страны, города, культура и место в мире.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 карте и в английском языке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 — западная часть Евразии с десятками стран, языков и традиций. В этом разделе вы узнаете ключевую лексику: river, mountain, coast, map, region, city, border.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млн км²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приблизительная площадь Европы, которая делает регион сравнительно компактным, но очень разнообразным.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положению между океанами и соседними регионами Европа удобна для торговли, поездок и культурных связей.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школьные атласы; оценка площади Европы.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Europe’s main climate zones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особенно меняется от побережий к внутренним районам, а также с севера на юг. На юге теплее и суше, чем в северных широтах.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Европы находится в умеренном поясе, но разнообразие климатов внутри региона очень велико.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физической карте Европы; распределение зон показано обобщённо.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248" y="1638300"/>
            <a:ext cx="1326555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723" y="1638300"/>
            <a:ext cx="1326555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560" y="1638300"/>
            <a:ext cx="1326555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Европы природа кажется строгой и спокойной: здесь тундра, хвойные леса и каменистые берега. Зимой солнце низко, а растительность скромная, поэтому ландшафт выглядит открытым и прохладным.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равнины и леса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Европы широко распространены равнины, смешанные леса и плодородные долины рек. Именно такие места чаще всего становились удобными для поселений, дорог и сельского хозяйства.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горы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известна тёплым климатом, морскими побережьями и горами. Здесь растут растения, которые любят солнце, а виды с холмов и перевалов часто становятся символами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ландшафты Европы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Европы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крупнейшие страны Европы по основным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резко различаются по размерам и положению: от огромных территорий на востоке до компактных государств в центре и на западе.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справочники; обобщённые сведения о странах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911" y="13252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города Европы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сосуществуют десятки языков и диалектов. Английский, французский, немецкий, испанский, итальянский, русский и польский помогают понять, насколько разнообразен регион.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европейцев живёт в городах. Там сосредоточены школы, музеи, магазины, транспорт и места для отдыха, поэтому город становится центром повседневной жизни.
</a:t>
            </a:r>
            <a:endParaRPr lang="en-US" sz="1318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сохраняет свои национальные особенности: традиции, праздники, кухню и символы. Для урока важно уметь говорить nationality, language, population и urban.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больших городов формируются плотные агломерации. Они соединяют жильё, работу, учёбу и досуг в единую сеть и делают регион особенно связанным.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стала густонаселённой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история постепенно усиливали заселение региона.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европейской цивилизации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дала Европе философию, идею гражданства, театр и важные культурные образцы, которые повлияли на образование и искусство многих стран.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 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формировались города, университеты и новые торговые пути. Позже Великие географические открытия расширили знания европейцев о мире.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создал сильную правовую систему, дороги, архитектуру и государственные традиции. Многие современные европейские понятия связаны именно с римским наследием.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ускорила рост городов, транспорта и производства. Она сделала Европу одним из главных центров науки, техники и 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branches of the European economy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Европы опирается не только на заводы и транспорт, но и на финансы, образование, науку и международную торговлю.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сферы услуг показывает высокий уровень развития региона и его тесную связь с глобальной экономикой.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Eurostat и OECD; учебная схема структуры экономики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378" y="1143000"/>
            <a:ext cx="2274094" cy="18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5903" y="1143000"/>
            <a:ext cx="2274094" cy="18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0428" y="1143000"/>
            <a:ext cx="2274094" cy="18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Европы: от истории к современности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Лондон: столица на реке Темзе
</a:t>
            </a:r>
            <a:pPr algn="ctr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соединяет древние традиции и современный ритм мегаполиса. Здесь рядом стоят исторические здания, деловые кварталы, мосты и крупные музеи. Для урока английского языка это удобный пример слова capital, потому что город выполняет государственные, культурные и экономические функции.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Берлин, Рим: города-символы
</a:t>
            </a:r>
            <a:pPr algn="ctr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Берлин и Рим известны не только как столицы, но и как центры науки, искусства и туризма. В их центре можно увидеть площади, музеи, университеты и памятники, а рядом — современные здания, транспортные узлы и оживленные улицы.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Мадрид и Варшава: европейское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Мадрид и Варшава показывают, насколько по-разному выглядят европейские столицы. В одном городе заметны широкие проспекты и дворцы, в другом — восстановленные исторические кварталы и современные кварталы. Такие города помогают понять слова museum, university, square и bridge в реальном контексте.
</a:t>
            </a:r>
            <a:endParaRPr lang="en-US" sz="10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537063"/>
            <a:ext cx="6778200" cy="1624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союз: основные факты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устроен Европейский союз и какие общие правила делают жизнь и поездки между странами проще.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объединяет страны для торговли, поездок и согласованных решений, но Европа не ограничивается только его членами.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«Europe»; общие сведения о ЕС.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7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67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2806" y="1155650"/>
            <a:ext cx="259875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0856" y="1155650"/>
            <a:ext cx="259875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связи в Европе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связывает многие страны и делает поездки быстрыми и удобными. Для Европы это важный способ перевозки пассажиров и грузов между крупными городами и регионами.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моря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на побережьях Атлантики, Северного и Балтийского морей играют большую роль в торговле. Через них проходят грузы, а также туристические и пассажирские маршруты.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 соединяют столицы, порты и промышленные центры. По ним легко перемещать товары и путешествовать между соседними странами, что поддерживает торговлю и туризм.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аэропорты связывают Европу с другими частями света и ускоряют деловые и туристические поездки. Самолеты особенно важны там, где расстояния между странами больше.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Тоннели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Евротоннель под Ла-Маншем и судоходные реки Рейн и Дунай помогают объединять территорию Европы. Они показывают, как транспорт использует природные и инженерные пути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Европе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известных городов, туристов привлекают природные пейзажи, морские курорты и исторические маршруты. Во многих странах туризм связан с культурными событиями круглый год.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страны с сильным сочетанием культуры, удобного транспорта и разнообразных достопримечательностей; именно это делает Европу особенно привлекательной.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«Tourism in Europe».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09775" y="1155650"/>
            <a:ext cx="259875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0906" y="1155650"/>
            <a:ext cx="259875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8656" y="3032075"/>
            <a:ext cx="259875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09775" y="3032075"/>
            <a:ext cx="259875" cy="29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традиции и наследие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театр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музыка и театр известны во всем мире. В разных странах сохранились национальные сцены, оперные традиции и фестивали, которые помогают увидеть культурное разнообразие региона.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884769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подарила миру множество писателей и поэтов. Литература разных стран помогает понять историю, характер народа и особенности языка, а школьные тексты часто опираются на эти традиции.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548590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Соборы, замки, площади и старинные здания — важная часть европейского наследия. Они показывают, как в разные века менялись стиль, технологии строительства и представления о красоте.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83650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ЮНЕСКО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европейские памятники входят в список ЮНЕСКО и охраняются как ценность для всего человечества. Это помогает сохранить редкие исторические и культурные места для будущих поколений.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884772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и 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хранит свои традиции, кухню и праздничные обряды. Именно это делает Европу особенно интересной: похожие ценности сочетаются с очень разными национальными особенностями.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экологические проблемы и как их решать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учебной логике: от роста городов и хозяйства к загрязнению и природоохранным мерам.
</a:t>
            </a:r>
            <a:endParaRPr lang="en-US" sz="241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0436" y="12266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 Европы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леса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охраняют горные районы, леса и долины, где природа сохранилась почти в первозданном виде. Такие места помогают изучать европейские ландшафты и беречь редкие экосистемы.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Озера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заповедники расположены у озер, рек и дельт. Вода привлекает птиц, рыб и других животных, а также делает эти территории важными для науки, отдыха и экологического образования.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охраняемых зонах живут олени, медведи, морские животные и редкие птицы. Здесь особенно важно слово endangered species, потому что многие виды нуждаются в постоянной защите.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помогают людям понять, почему nature protection важна для будущего. Они ограничивают вредную деятельность, поддерживают wildlife и учат бережно относиться к природным ресурсам.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Западная, Центральная и Восточная Европа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внутри Европы заметны различия в климате, населении, городах и хозяйстве, хотя регион остается тесно связанным.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сравнивать регионы, тем яснее видно, что Европа не одинакова: природные условия и история сформировали разные модели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географии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современном мире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университеты и исследовательские центры известны высоким уровнем подготовки. Они привлекают студентов и ученых из разных стран, а знания быстро переходят в практику и новые технологии.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европейские города являются важными финансовыми и деловыми центрами. Здесь работают банки, биржи и международные компании, которые поддерживают торговлю между странами и регионами.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международные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активно участвует в культурном обмене, фестивалях и международных проектах. Ее музеи, театры и книги влияют на мировую культуру, а английский язык помогает общению.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Партнерство с миром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Европы сотрудничают с другими частями света через технологии, путешествия и общие образовательные программы. Это делает регион открытым и заметным участником глобальной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регион с большим значением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невелика по площади, но очень разнообразна и влиятельна. Ее история, города, языки, экономика и культура показывают, почему этот регион остается важной частью современного мира.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2026-05-31T12:07:04Z</dcterms:created>
  <dcterms:modified xsi:type="dcterms:W3CDTF">2026-05-31T12:07:04Z</dcterms:modified>
</cp:coreProperties>
</file>