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Уравнение: математическая загадка с окошком
</a:t>
            </a:r>
            <a:endParaRPr lang="en-US" sz="3554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спрятанное число и учимся проверять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1 классе встречается уравнение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прячутся в задачах про игрушки, карандаши и яблоки. В них одно число известно, а другое нужно найти. Такие записи тренируют счёт, внимание и умение аккуратно рассуждать.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неизвестное число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число — это число, которое ещё не нашли. В записи его заменяют окошком, клеточкой или буквой x, чтобы не потерять место в равенстве.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уравнении неизвестное имеет только одно правильное значение. Если подставить другое число, равенство может стать неверным, и математическая загадка сразу выдаст себя.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ответ, нужно внимательно смотреть на запись и связь чисел. Тогда спрятанное число перестаёт быть тайной и спокойно выходит из укрытия.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уравнения и знак равенства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 правая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состоит из двух частей, которые стоят по разные стороны от знака. Левая часть и правая часть должны иметь одинаковое значение, иначе запись не будет верной.
</a:t>
            </a:r>
            <a:endParaRPr lang="en-US" sz="1235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знак «=»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x + 2 = 9 знак «=» говорит, что обе части равны. Значит, к неизвестному числу прибавили 2 и получили 9 — всё честно и без сюрпризов.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«Уравнение»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неизвестно слагаемое, его находят через вычитание. Это один короткий шаг, который помогает быстро проверить, какое число подходит в равенство.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способ для сложения — найти неизвестное вычитанием
</a:t>
            </a:r>
            <a:endParaRPr lang="en-US" sz="29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неизвестное в вычитании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уравнении есть вычитание, нужно понять, какое число убрали. По смыслу записи это число находят так, чтобы после действия получилась нужная разность.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15 − x = 9 неизвестно вычитаемое. Подходит число 6, потому что 15 − 6 = 9, и равенство становится верным.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заданиях важно не перепутать порядок чисел. Сначала смотрят на уменьшаемое, потом на вычитаемое, а затем на ответ, который должен получиться.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решаем уравнение шаг за шагом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ни одного действия и не запутаться в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ответа: верно ли найдено число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подходит ли найденный ответ к уравнению. Например, в записи x + 3 = 8 подставляем 5 и получаем 5 + 3 = 8 — всё совпало.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левая и правая части равны, ответ верный. Такая проверка помогает заметить ошибку в счёте и не спорить с математикой, а это уже серьёзный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3938" y="1540475"/>
            <a:ext cx="410025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3375" y="1535175"/>
            <a:ext cx="351450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 короткой задаче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из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могут быть машинки, кубики, яблоки или карандаши. Сначала читаем историю, а потом ищем, какое число спряталось за словами «было», «стало» или «осталось».
</a:t>
            </a:r>
            <a:endParaRPr lang="en-US" sz="1347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понятно, что известно и что неизвестно, текст задачи превращается в короткую запись. Так появляется уравнение, которое помогает не гадать, а считать по шагам.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показывает скрытое число намного быстрее, чем долгие догадки. Один правильный ответ делает задачу ясной, как будто в ней включили свет.
</a:t>
            </a:r>
            <a:endParaRPr lang="en-US" sz="14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составляется уравнение по условию задачи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найти, что именно неизвестно: сколько было, сколько стало или сколько осталось. Это помогает понять, какое число придётся искать в записи.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 на слова в задаче. Если предметов стало больше или что-то прибавили, выбирают сложение; если убрали или осталось меньше, выбирают вычитание.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составляют короткую запись с окошком или буквой. Уравнение должно точно отражать смысл задачи, чтобы ответ был не случайным, а правильным.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 разными местами неизвестного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в 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число, которое спряталось в начале записи. В примере x + 2 = 5 нужно понять, какое число вместе с 2 даёт 5. Это помогает не торопиться и читать уравнение внимательно.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в 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неизвестное стоит между числами, как в записи 3 + x = 7. Тогда важно заметить, что сумма уже известна, а искать нужно одно слагаемое. Такой пример учит смотреть на смысл записи.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в вычитании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9 − x = 4 спрятано число, которое вычли из 9. Здесь нужно особенно аккуратно сравнить числа слева и справа, чтобы выбрать верный ответ. Один правильный вариант делает равенство верным.
</a:t>
            </a:r>
            <a:endParaRPr lang="en-US" sz="10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путают действия: вместо вычитания прибавляют или наоборот. Ещё случается спешка при счёте, из-за которой получается число, не делающее равенство верным.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забыть проверку. Если подставить найденное число и снова увидеть равенство, ответ становится надёжным. Без проверки легко оставить в тетради красивую, но неверную запись.
</a:t>
            </a:r>
            <a:endParaRPr lang="en-US" sz="1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 уравнение — не одно и то же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показывает, что левая и правая части записи имеют одинаковое значение. Например, 4 + 3 = 7 — это просто верная запись без загадки.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тоже является равенством, но в нём есть неизвестное число. В записи x + 3 = 7 нужно найти спрятанное число, чтобы равенство стало верным.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каждое уравнение — это равенство, но не каждое равенство — уравнение. Это правило помогает не путаться и быстро узнавать нужный вид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действие для поиска ответа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действия строится по известным числам и знаку в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решения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само уравнение, чтобы было видно, что именно нужно решить. Так в тетради не теряется условие и не путаются числа.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рядом пишут найденное число. Запись должна быть короткой: x = 5. Это помогает сразу увидеть ответ и не перегружать строку.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 проверку подстановкой. Например, 5 + 4 = 9. Если части равны, значит, решение верное и можно спокойно ставить точку.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учит работать аккуратно. Ребёнок видит каждый шаг и понимает, откуда взялся ответ, а не просто угадывает его.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уравнения нужны в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в коробке
</a:t>
            </a:r>
            <a:pPr algn="ctr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в коробке лежало несколько конфет, а потом она добавила ещё две. Получилось семь. Чтобы узнать, сколько было сначала, удобно записать уравнение и найти спрятанное число, а не пересчитывать конфеты наугад.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ct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стояло пять карандашей, а часть убрали в пенал. Осталось три. Такая ситуация легко превращается в уравнение, где неизвестно, сколько карандашей спряталось. Математика тут работает как маленький детектив.
</a:t>
            </a:r>
            <a:endParaRPr lang="en-US" sz="1019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до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сделал несколько шагов до калитки, потом ещё столько же и дошёл до дома. Если известно, сколько шагов осталось до цели, уравнение помогает найти недостающее число быстро и точно, без лишних догадок.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57376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114351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781326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832" y="3491801"/>
            <a:ext cx="339750" cy="453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которое ещё не найдено. Его обозначают окошком, клеточкой или буквой x, чтобы показать: ответ пока спрятан.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запись, где левая и правая части имеют одинаковое значение. Знак «=» показывает, что обе стороны равны.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равенство с неизвестным числом. В нём нужно не просто читать запись, а найти спрятанное число и проверить результат.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Слагаемое и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когда в записи есть сложение. Слагаемые складываются, а результат называется суммой. Они помогают понять смысл примера.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уравнения важно подставить найденное число и снова прочитать запись. Если равенство верно, значит, ответ выбран правильно.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задачу с уравнением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превратить короткую задачу в понятное решение.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уроков 11–17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уравнение среди других записей и понимает, где спрятано неизвестное число. Это помогает быстро отличать обычный пример от математической загадки.
</a:t>
            </a:r>
            <a:endParaRPr lang="en-US" sz="122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Подбирает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найти ответ в простых примерах на сложение и вычитание. Для этого нужно внимательно смотреть на запись и выбирать действие без спешки.
</a:t>
            </a:r>
            <a:endParaRPr lang="en-US" sz="122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ребёнок умеет подставить число обратно и убедиться, что равенство верно. Такая проверка защищает от случайных ошибок и смешных математических сюрпризов.
</a:t>
            </a:r>
            <a:endParaRPr lang="en-US" sz="1199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запись по 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перевести короткую задачу в уравнение. Так он связывает текст, числа и действие, а решение становится понятным и спокойным.
</a:t>
            </a:r>
            <a:endParaRPr lang="en-US" sz="12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Уравнение: маленькая загадка с точным ответом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учит находить спрятанное число, читать знак «=» и проверять себя без спешки. После уроков 11–17 эта задача уже не пугает, а даже немного улыбается.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2026-05-20T14:15:28Z</dcterms:created>
  <dcterms:modified xsi:type="dcterms:W3CDTF">2026-05-20T14:15:28Z</dcterms:modified>
</cp:coreProperties>
</file>