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ты живёшь?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свой дом, улицу, город и родное место.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свой адрес и не потеряться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помогает найти дом, позвать гостей, получить письмо и быстро вызвать помощь. А вокруг дома есть знакомые места: школа, двор, магазин, парк и привычная дорога каждый день.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первое место, которое становится своим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бывает квартирой в большом доме или отдельным домом с участком. Именно здесь ребёнок впервые чувствует: всё знакомо, удобно и спокойно, а рядом всегда есть близкие люди.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есть комнаты, окна, двери, мебель, игрушки и нужные каждый день вещи. Каждая мелочь помогает жить привычно: учиться, отдыхать, играть и хранить любимые семейные занятия.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человек ест, спит, читает, играет и отдыхает вместе с семьёй. Здесь обсуждают новости, отмечают праздники и помогают друг другу, поэтому дом становится по-настоящему тёплым местом.
</a:t>
            </a:r>
            <a:endParaRPr lang="en-US" sz="1066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 и родное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запоминается голосами, запахами и знакомыми предметами. Даже маленький ребёнок может сказать, что именно здесь у него своё место, где хорошо быть самим собой.
</a:t>
            </a:r>
            <a:endParaRPr lang="en-US" sz="11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 и мои вещи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75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обычно стоят кровать, стол, стул, шкаф и полка для книг. Такая обстановка помогает и отдыхать, и заниматься, и быстро находить нужные вещи без долгих поисков.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952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могут жить рисунки, настольные игры, конструкторы и любимая мягкая игрушка. Они делают комнату особенной, потому что напоминают о играх, подарках и приятных моментах.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828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у стола есть свет и достаточно свободного места. Тогда легче делать уроки, рисовать, читать и не путать тетради с машинками, карандашами и секретными сокровищами.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462717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уют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комнате помогает быстрее находить нужные вещи и не спотыкаться о разбросанные игрушки. А ещё в чистой комнате проще отдыхать и чувствовать себя спокойно.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624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маленькая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показывает привычки ребёнка: что он любит читать, чем играть и где сидеть в тишине. Это место можно немного менять, но оно всё равно остаётся своим.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адрес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страну, потому что она показывает, в каком большом месте находится дом. Это самый общий ориентир, который помогает сразу понять, где искать нужный адрес.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Населённый пункт и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называют город или деревню, а затем улицу. Эти слова сужают поиск и помогают человеку представить, в какой части населённого пункта находится дом.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 и квартиры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идут номер дома и номер квартиры. Именно они указывают на точное место, чтобы не перепутать один дом с другим и быстро добраться до нужной двери.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адресе добавляют подъезд, этаж или корпус. Такие детали особенно полезны в больших домах, где без точной подсказки можно легко заглянуть не туда.
</a:t>
            </a:r>
            <a:endParaRPr lang="en-US" sz="10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 номер дома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— это часть города или посёлка, где стоят дома, школы, магазины и остановки. По ней каждый день ходят люди, едут машины и спешат знакомые и незнакомые прохожие.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бывают тихие, длинные, широкие, зелёные и очень оживлённые. Одни подходят для спокойной прогулки, а другие полны движения, света витрин и шумных разговоров.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и номер дома работают как удобная подсказка. Если их назвать точно, нужное место можно найти быстрее и без лишних кругов по району.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рядом с домом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игр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бегают, играют в мяч и катаются на качелях. Здесь легко найти друзей, потому что площадка сразу зовёт: „Пойдём гулять!“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взрослые гуляют с детьми, отдыхают на лавочках и разговаривают с соседями. Деревья дают тень, а дорожки помогают спокойно пройти к дому.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часто есть песочница, скамейки, деревья и игровая площадка. Такие детали делают пространство живым и приятным, а ещё помогают быстро узнать знакомое место.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двор нравится всем, потому что в нём приятно играть и гулять. Когда мусора нет, а дорожки чистые, место вокруг дома становится дружелюбным и красивым.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7585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5681" y="1845400"/>
            <a:ext cx="146025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— часть города или посёлка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стоят жилые дома, и многие семьи живут совсем близко друг к другу. По знакомым окнам, дворам и подъездам ребёнок быстро узнаёт своё место.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часто становится важной точкой района, потому что к ней каждый день идут дети и родители. По её зданию легко понять, где начинается привычный маршрут.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аптеки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аптеки помогают в повседневной жизни, когда нужно купить продукты или лекарства. Их вывески заметны издалека и служат полезными ориентирами.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зелёные улицы делают район спокойнее и приятнее. Деревья, дорожки и скамейки помогают людям гулять, отдыхать и запоминать знакомые уголки.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Остановки, переходы, вывески и любимые дорожки помогают не потеряться. Когда ребёнок замечает такие детали, район становится понятным, как хорошо знакомая карта.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деревня и посёлок отличаются домами, улицами и тем, как живут люди рядом друг с другом.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поселений помогают сравнить, где люди живут по-разному.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большой карте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лесов до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можно увидеть очень разные места: густые леса, широкие реки, моря и высокие горы. Поэтому страна кажется огромной и немного похожей на большой разноцветный ковёр, где у каждого участка свой характер и своя красота.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местах стоят большие города с длинными улицами и множеством домов, а в других — тихие деревни с садами и огородами. Так страна соединяет шумные площади, спокойные дворы и простые дороги к дому.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не везде одинакова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части России зимой лежит снег, а в другой летом бывает очень тепло. Из-за этого люди по-разному одеваются, гуляют и проводят время, но всё равно чувствуют себя дома в своей большой стране.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жизни влияет на повседневную жизнь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местах зима длиннее и холоднее, поэтому детям нужны тёплая куртка, шапка и сапоги. Прогулки там становятся короче, а снег часто лежит дольше.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 погода может меняться быстро, а ветер помогает почувствовать, что место живёт по своим правилам. На прогулке важно выбрать удобную одежду.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рядом обычно видны поля, луга, огороды и животные. Здесь больше простора, а занятия часто связаны с природой, уходом за домом и спокойными играми.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школы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выходит из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выходит во двор, закрывает дверь и идёт знакомой дорогой. Если путь привычный, легче не торопиться и спокойно смотреть по сторонам.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 тротуар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тротуару идти удобнее и безопаснее, чем по проезжей части. На пешеходном переходе нужно остановиться, посмотреть по сторонам и только потом переходить дорогу.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светофор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и дорожные знаки подсказывают, когда можно идти, а когда нужно подождать. Они помогают не спешить и помнить, что на дороге важна внимательность.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добраться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идут пешком, другие едут на автобусе, машине или трамвае. Но у всех есть общий путь, где нужно знать маршрут и не отвлекаться.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домой и в школу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идти по маршруту, который ребёнок уже хорошо знает. Когда дорога знакома, легче заметить переходы, остановки и места, где нужно быть особенно внимательным.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путь проходит по освещённой улице, тротуару и двору без машин. В таких местах легче видеть дорогу и замечать людей, которые идут рядом.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часть, стройка, тёмный переулок и чужой подъезд требуют осторожности. В таких местах нельзя играть и лучше сразу идти к взрослым или на открытую улицу.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спокойствия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кажется необычным, нужно остановиться и позвать взрослого. Спокойный шаг и внимательный взгляд помогают дойти домой без лишних приключений.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своё место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 место легче найти по заметным ориентирам: магазину, мосту, памятнику, дереву или площади. Такие приметы помогают быстро понять, где ты находишься.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вывески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остановки, вывеска на доме или знакомая табличка на улице подсказывают верный путь. Когда вокруг есть знакомые слова, ориентироваться становится проще.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города 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города и деревни свои признаки: в одном месте больше высотных домов и транспорта, в другом — садов, просторных улиц и тишины. Эти различия легко запомнить.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несколько примет, трудно потеряться даже в новом месте. Ориентиры помогают быстрее найти дорогу и увереннее рассказать, где ты живёшь.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763" y="3884441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15255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02644" y="2575086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и работает рядом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живут семьи и соседи. Они здороваются, помогают друг другу и делают двор спокойным и дружелюбным местом, где приятно возвращаться домой.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труд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дворники тоже работают рядом с нами каждый день. Один везёт людей, другой убирает улицу, и вместе они делают жизнь удобнее.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встречают детей в школе и помогают им учиться. Благодаря их труду каждый день становится понятнее, а путь от дома к знаниям — увереннее.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работают в магазинах рядом с домом. Они помогают выбрать продукты и нужные вещи, чтобы в семье всегда было всё для обычного дня.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 и помогают, когда кто-то заболел. Их работа особенно важна, потому что рядом с домом всем хочется чувствовать себя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 возле дома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или сквер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приятно гулять, слушать птиц и кататься на велосипеде. Там можно отдохнуть после школы и побегать с друзьями, не спеша и с улыбкой.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 игр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детской площадке всегда есть движение: кто-то качается, кто-то строит замок в песочнице, а кто-то придумывает новую игру. Здесь легко найти товарищей.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взять интересную книгу и на время уйти в мир приключений. Такое место нравится тем, кто любит тишину и новые истории.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или двор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любимым местом становится каток или снежный двор. Там весело кататься, лепить снеговика и смотреть, как знакомое место меняется вместе с сезоном.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коротко рассказать, где ты живёшь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назвать место ясно: от страны к любимому месту рядом с домом.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можно рассказать о своём месте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настроении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доме и районе можно говорить простыми словами: тихий, светлый, зелёный, шумный, красивый. Они помогают сразу понять, каким человек видит своё место.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вокруг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удобно называть школу, парк, магазин, двор и дорогу. Эти слова делают описание живым, потому что рядом с ними легко представить знакомые места.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рассказать подробнее, можно добавить удобный, просторный, уютный или оживлённый. Такие слова помогают передать не только вид, но и чувство.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говорит, что любит свой двор или улицу, рассказ становится тёплым и настоящим. Тогда слушатель сразу понимает: это не просто место, а своё.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родное место запоминается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знакомо
</a:t>
            </a:r>
            <a:pPr algn="ctr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Саша смотрит в окно и видит свой двор, лавочку и высокий тополь. Всё кажется привычным и почти родным собеседником. Он уже знает, где слышно пение птиц, а где по вечерам зажигается тёплый свет.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идёт домой тем же путём: мимо магазина, через двор и по тихой улице. Она знает каждый поворот и даже приветствует соседку у подъезда. От этого дорога кажется короткой и совсем не скучной.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рядом с домом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во дворе зажигаются окна, и ребята собираются на площадке. Кто-то играет, кто-то рассказывает новости, а кто-то просто смотрит на свой дом. Такие минуты помогают понять, почему своё место становится очень близким.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Твоё место — это твоя маленькая карта мира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может назвать дом, улицу, район, город и страну, он лучше понимает, где находится. А ещё он чувствует себя увереннее, потому что родное место всегда рядом.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2026-05-25T17:19:49Z</dcterms:created>
  <dcterms:modified xsi:type="dcterms:W3CDTF">2026-05-25T17:19:49Z</dcterms:modified>
</cp:coreProperties>
</file>