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лирика: как формируется поэтический мир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стихи поэта открывают его будущий голос, темы и внутренний мир.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лирика в поэзии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рождается на пересечении романтизма, новых общественных настроений и поиска собственного языка. Именно в этот период поэт учится говорить о личном опыте как о значимой художественной теме.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ранней лирикой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первые поэтические тексты, созданные до полной творческой зрелости автора, когда ещё заметны следы ученичества, подражания и активного жанрового поиска.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ранних стихах обычно возникают главные мотивы будущего творчества, но пока они звучат проще, острее и эмоционально открыто.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них особенно важны непосредственность чувства, исповедальная интонация и стремление к выразительной форме, которая помогает передать сильное переживание.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 и юность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Лицейские годы Пушкина, круг общения и атмосфера учебного братства естественно вошли в его ранние стихи. В них особенно заметны мотивы дружбы, свободы и юношеской мечты, а рядом — интерес к чтению, литературным образцам и стихотворной игре. Портреты, рукописи и лицейские места помогают увидеть эту среду.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и внутреннее напряжение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ранняя лирика связана с ощущением одиночества, ранней внутренней зрелости и острым переживанием разлада с миром. Его юношеские тексты часто несут следы разлуки, протеста и неустроенности. Для иллюстрации здесь уместны автографы, портреты молодого поэта и памятные места.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наблюдения и тонкость чувства
</a:t>
            </a:r>
            <a:pPr algn="l" indent="0" marL="0">
              <a:lnSpc>
                <a:spcPct val="130039"/>
              </a:lnSpc>
              <a:buNone/>
            </a:pPr>
            <a:r>
              <a:rPr lang="en-US" sz="1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и Фета ранние стихи показывают, как из наблюдения природы и интеллектуальных интересов рождается особая поэтическая чуткость. У одного важна мысль, у другого — музыкальность впечатления и мгновенное настроение. Старые издания, рукописи и изображения усадебной среды передают это лучше всего.
</a:t>
            </a:r>
            <a:endParaRPr lang="en-US" sz="1323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биография входит в стихотворение
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120439"/>
            <a:ext cx="4534800" cy="25941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ранней лирике русских поэтов XIX века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ранней лирики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ключевые темы и то, как они раскрываются в ранних стихах.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круг невелик, но уже здесь видны главные направления будущего творчества: личное чувство, общение, природа и поиск внутренней свободы.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Тематическое обобщение по ранней лирике русских поэтов XIX века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мотивы чаще всего встречаются в ранней лирике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на диаграмме показывают не статистику корпуса, а типичную тематическую доминанту ранних стихов.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природа обычно задают эмоциональный центр ранней лирики; остальные мотивы дополняют его и усложняют тональность.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354" y="1890721"/>
            <a:ext cx="339525" cy="45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734" y="1890721"/>
            <a:ext cx="396113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21690"/>
            <a:ext cx="423000" cy="423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Романтические черты ранней лирики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часто живёт в мире ожиданий, который резко расходится с окружающей действительностью. Это создаёт напряжение и усиливает чувство внутренней неудовлетворённости.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против реальности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стихотворения стоит человек, который чувствует себя отделённым от других. Его переживания становятся особенно значимыми и приобретают обобщённый смысл.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Одинокая личность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Ночь, буря, море, дорога и небо помогают показать не только пейзаж, но и состояние души. Такие образы делают стихотворение эмоционально масштабным.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Стихия и простор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ранней лирики стремится к приподнятости, исповедальности и символичности. Чувства героя звучат как важный опыт, значимый не только для него одного.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интонация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раннее стихотворение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личное впечатление проходит путь до завершённого лирического текста.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в ранних стихах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автору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лирический герой обычно воспринимается как ровесник автора: он так же молод, чувствителен и открыт сильным впечатлениям. Через него поэт проверяет собственный голос и впервые выстраивает доверительный разговор с читателем.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Состояния и конфликты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переживаниях легко узнать первую любовь, дружескую привязанность, одиночество или протест. Эти состояния не просто описаны — они становятся способом увидеть внутренний мир человека в момент его формирования.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ранних произведений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там, где заметно подражание традиции, уже проявляются индивидуальные черты: музыкальность строки, точная деталь и разнообразие интонаций.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стихи часто используют книжную лексику, риторические обращения и восклицания, потому что автор ещё опирается на литературные образцы и ищет торжественную интонацию.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антитезы, метафоры и сравнения: они помогают сразу передать чувство, сделать образ ярким и выделить главное эмоциональное напряжение.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слово становится менее условным и более личным: поэт отказывается от общих формул и делает речь психологически более глубокой.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на основе обзорной характеристики ранней лирики; точных количественных данных нет.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ранней лирики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приёмы, которые помогают сразу задать тон стихотворения и сделать чувство осязаемым для читателя.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 и метафора задают образность, а остальные приёмы уточняют интонацию и усиливают музыкальность текста.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лирика: от идеала к переживанию утраты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Идеализация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предстаёт как воплощение красоты и духовного совершенства. Чувство ещё светлое, возвышенное и почти без примеси жизненной конкретики.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Разлука и ревность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начинает переживаться как испытание. Возникают мотивы дистанции, утраты взаимности, сомнения и болезненной памяти о прежней близости.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Личное сближение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появляется обращение к конкретному переживанию: ожиданию встречи, памяти о разговоре, внутреннему волнению. Эмоция становится более личной.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Смысл утраты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чувство осмысляется как часть внутренней биографии героя. Лирическое переживание превращается в художественный образ памяти, боли и зрелости.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отражение внутреннего мира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выразителен параллелизм: движение природы как будто повторяет движение мысли и сердца. Поэтому пейзаж становится не декорацией, а частью смысла стихотворения.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ранней лирике редко описывается сама по себе: она почти всегда соотнесена с переживанием героя и помогает понять его настроение без прямого объяснения.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суток, погода и природные стихии становятся знаками состояния души. Утро означает надежду, ночь — размышление, буря — конфликт, туман — неясность чувств.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531103"/>
            <a:ext cx="4813500" cy="24474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лирика разных поэтов: сходства и различия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7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литературного анализа ранней лирики XIX века.
</a:t>
            </a:r>
            <a:endParaRPr lang="en-US" sz="799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общий для эпохи интерес к личности выражается у каждого поэта по-разному: через ясность, протест, философскую глубину или тонкую музыкальность.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поэтами связаны прежде всего с типом конфликта и способом передачи переживания, а не только с выбором 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подражания к индивидуальному стилю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раннем творчестве формируется собственный поэтический голос на основе традиции и личного опыта.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" y="1245253"/>
            <a:ext cx="5019900" cy="32599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1000" y="232200"/>
            <a:ext cx="83277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ранней лирики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89800" y="1459725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Послание и дружеское стихотворение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Послание строится как обращение к конкретному человеку и сохраняет живой разговорный тон. Дружеское стихотворение подчёркивает доверие, поддержку и чувство духовной близости.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689800" y="3050850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Элегия, романс и лирическое признание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Элегия и романс чаще сосредоточены на раздумье, грусти и личном переживании. Лирическое признание делает чувство предельно откровенным и усиливает исповедальную интонацию.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 обзорным наблюдениям над эмоциональной динамикой ранней лирики.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палитра ранней лирики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часто начинается светло и постепенно уходит к более сложным и тревожным состояниям.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лирика строится на контрасте подъёма и внутренней неустойчивости, а не на одном доминирующем чувстве.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мотивов уже в начале пути помогают увидеть будущую художественную систему автора.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презентации.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стихи показывают, какие темы и интонации станут для поэта основными, поэтому по ним легче понять направление всего дальнейшего творчества.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997066"/>
            <a:ext cx="4534800" cy="28409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литературоведческого анализа ранней лирики.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становления зрелого таланта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стихи позволяют увидеть, как поэтическая манера становится более точной, глубокой и узнаваемой.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Зрелый талант распознаётся по сочетанию точности, психологической глубины и устойчивой индивидуальной манеры выражения.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лирика: начало поэтической индивидуальности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лирика важна как момент, когда личное чувство впервые становится искусством. В ней уже видны темы, образы и интонации, из которых вырастает зрелый поэт.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2026-05-23T19:21:47Z</dcterms:created>
  <dcterms:modified xsi:type="dcterms:W3CDTF">2026-05-23T19:21:47Z</dcterms:modified>
</cp:coreProperties>
</file>