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10. Решение составных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решать задачи в два шага, без спешки и путаницы.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первоклассники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уже знают числа, умеют складывать и вычитать в пределах 10, а часто и до 20. Они понимают слова-помощники: «было», «стало», «осталось», «всего». Это отличный старт для задач с двумя действиями.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задачу составной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составной задаче одного действия недостаточно: сначала нужно найти первый ответ, а уже потом использовать его в следующем шаге. Так задача ведёт нас по цепочке.
</a:t>
            </a:r>
            <a:endParaRPr lang="en-US" sz="97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два изменения количества: сначала что-то прибавили, а потом убрали. Иногда сначала находят часть, а затем по ней узнают целое.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такой задачи — промежуточный ответ. Он не финальный, но без него второе действие выполнить нельзя. Именно поэтому нужно решать по 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задачей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потерять данные и не перепутать шаги.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«Всего» и «стало»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подсказывают сложение: нужно собрать части вместе и узнать общий результат. Они помогают понять, что количество увеличилось и требуется найти новое целое.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«Осталось»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обычно ведёт к вычитанию. Оно показывает, что часть предметов убрали, и нужно узнать, сколько предметов осталось после изменения.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«Поровну» и «по ... каждому»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связаны с делением на равные части. Сначала нужно представить, как распределить предметы без лишних и не перепутать число групп и число в группе.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сколько больше»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подсказывает сравнение. Нужно найти разность между числами, чтобы увидеть, насколько одно количество больше или меньше другого.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условии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«части и целое»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из каких частей складывается число. Если известны две части, их складывают и получают целое. Если известно целое и одна часть, можно найти другую.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особенно полезна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помогает не теряться в задачах про добавили и убрали предметы. На схеме сразу видно, что нужно искать сначала и что станет ответом после второго шага.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составной задаче работают как звенья одной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«Решение составных задач»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не завершает решение. Его результат нужен, чтобы спокойно сделать второй шаг и получить полный ответ без догадок.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первое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может что-то прибавиться или убавиться. Сначала нужно точно выполнить это действие, чтобы получить новый промежуточный результат.
</a:t>
            </a:r>
            <a:endParaRPr lang="en-US" sz="1063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используется результат первого шага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действии мы опираемся на уже найденное число. Без него следующее вычисление будет неверным, как сапог не по той ноге.
</a:t>
            </a:r>
            <a:endParaRPr lang="en-US" sz="1063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получается полный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шага выполнены по порядку, задача решена полностью. Если поменять действия местами, смысл может нарушиться, поэтому порядок очень важен.
</a:t>
            </a:r>
            <a:endParaRPr lang="en-US" sz="1063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действие связывает все части задачи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 одной задаче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задаче можно встретить сразу два действия: сначала предметы добавляют, а потом часть убирают. Тогда нужно внимательно следить за каждым изменением по очереди.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решается первый шаг, потому что он даёт новое число для следующего действия. Именно этот промежуточный результат помогает не потеряться в вычислениях.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удобно связывать с кубиками, яблоками или карандашами. Когда предметы знакомые, ребёнку легче представить, что произошло сначала и что изменилось потом.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3421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1094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сравнение идёт не сразу. Сначала нужно получить сумму или остаток, а потом уже сравнить это число с другим. Без первого шага сравнение не получится.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важно узнать, на сколько одно число больше или меньше другого. Для этого находят разность и внимательно читают вопрос до конца.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такие задачи часто строятся на игрушках, книгах или фруктах. Это помогает представить ситуацию и не путать, что с чем сравнивается.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 сколько» подсказывает, что нужно найти разницу, а не общее количество. Это маленькая, но очень важная подсказка для правильного выбора 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равными группами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делим поровну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общее количество предметов и раскладываем их в равные группы. Каждая группа должна получить одинаковое число предметов, без споров и лишних штук.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находим одно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известно, сколько групп есть, и нужно понять, сколько предметов в каждой. Тогда считаем по одной группе и не торопимся пропустить шаг.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проверяем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предметы распределились без остатка, решение верное. Такой способ помогает понять деление как честное распределение: всем поровну, никому не обидно.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словно маленькая подсказка на полях тетради: она показывает, что было сначала, что добавили или взяли, и что получилось после каждого шага.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записана коротко, легче не забыть промежуточный ответ и выбрать нужное действие. Глаза видят порядок, а голова спокойно работает без лишней путаницы.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не путаться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действия в 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условию определить порядок действий в задаче на изменение, сравнение или равные группы.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ответ вслух и посмотри, отвечает ли он на вопрос задачи. Если спрашивали про яблоки, ответ должен быть про яблоки, а не про карандаши.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проверь, использованы ли все числа из условия. Ни одно данное не должно потеряться по дороге, как носок под кроватью.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размер ответа с условиями задачи. Если было 8 предметов, а получилось 80, стоит ещё раз подумать, не убежала ли цифра в сторону.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убедись, что ответ записан полностью: с числом, словом и, если нужно, названием предметов. Тогда решение выглядит аккуратно и понятно.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первоклассников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ребёнок начинает не с того действия, потому что торопится и видит знакомое слово в условии. Но порядок событий в задаче важнее первой догадки.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промежуточный ответ и сразу прыгнуть к концу. Тогда одно из действий теряется, а решение получается неполным, словно бутерброд без начинки.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там, где нужно вычитать, или наоборот. Бывает и другая беда: ответ записан без слова-предмета, и непонятно, сколько чего нашли.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для яблок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яблоки можно показать кружками. Сразу видно, сколько их было сначала, сколько добавили и сколько осталось после угощения. Такой рисунок помогает не запутаться в счёте и шаг за шагом увидеть историю задачи.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для карандашей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карандаши, удобно нарисовать палочки. Два ряда палочек показывают равные группы, а лишняя палочка сразу заметна. Ребёнок видит распределение глазами, а не только читает его в тексте.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Звёздочки для игрушек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Звёздочки или мячики помогают изобразить игрушки, которые сначала лежали в коробке, потом были добавлены или убраны. На таком рисунке легко понять, что изменилось первым, а что — вторым.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как помощник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решения по шагам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86696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первое действие. Оно показывает, что произошло в начале и какой получился промежуточный ответ для следующего шага.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4709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выполняют второе действие, опираясь на найденное число. Здесь важно не перепутать порядок, иначе задача изменится, как деталь в конструкторе.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722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пишут короткое пояснение к каждому результату. Подписи вроде «стало 7» или «осталось 3» делают решение понятным.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61238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записывают полный ответ. Он должен быть законченным, точным и связанным с вопросом задачи, чтобы решение выглядело аккуратно.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ученику спокойно проверить решение составной задачи по порядку, не пропуская важные шаги.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решает составные задачи, тем легче замечает, какое действие идёт первым, а какое завершает работу. Связи между шагами становятся понятнее и уже не пугают.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тренироваться на знакомых историях про яблоки, игрушки, книги и карандаши. Такие сюжеты понятны детям, а значит, внимание уходит на счёт, а не на сложный текст.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лучше делать регулярно, чем один раз и очень долго. Небольшая тренировка помогает сохранить интерес, а решение задач становится увереннее и быстрее.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много раз проходит путь от условия до ответа, он меньше сомневается и спокойнее проверяет результат. Это особенно важно на уроке, где важны точность и порядок.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делает задачи понятнее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задача любит порядок и внимательность. Если читать условие по шагам, находить промежуточный ответ и проверять результат, то решение получается точным, а математика — совсем не страшной.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2026-05-20T14:14:47Z</dcterms:created>
  <dcterms:modified xsi:type="dcterms:W3CDTF">2026-05-20T14:14:47Z</dcterms:modified>
</cp:coreProperties>
</file>