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 экологические факторы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формируют жизнь организмов и их приспособления.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свет, вода и пища определяют, где организм сможет жить. Если условия становятся слишком жёсткими, виды исчезают или уходят в другие места.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зависит от среды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окружает организм со всех сторон, поэтому важны плавучесть, давление, количество растворённого кислорода и глубина проникновения света. Здесь живут рыбы, водоросли, моллюски и многие личинки насекомых.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организмы постоянно сталкиваются с перепадами температуры, изменением влажности и сильным освещением. Для жизни здесь особенно важны защита от высыхания, опора тела и умение перемещаться.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мало света, но есть влага, минеральные вещества и множество скрытых полостей с воздухом. Здесь обитают корни растений, дождевые черви, насекомые и микроорганизмы.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живых существ сам организм становится местом жизни. Паразиты получают там питание и защиту, но зависят от состояния хозяина и часто приспособлены к очень постоянным условиям.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среда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распределение видов влияют не только неживые условия, но и связи между организмами, а также деятельность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 живые организмы воздействуют абиотические условия, но биотические и антропогенные факторы тоже заметно меняют среду.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экологических факторов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особенности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кислород распределён неравномерно, поэтому многим организмам приходится экономно его использовать или добывать с помощью специальных органов дыхания, например жабр у рыб.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глубины света становится меньше, поэтому растения и водоросли чаще встречаются в верхних слоях. Ниже преобладают организмы, которым не нужен яркий свет.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Ровнее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нагревается и остывает медленнее суши, поэтому резкие перепады температуры там встречаются реже. Это помогает многим организмам поддерживать более стабильную жизнедеятельность.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движению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тела, плавники и слизистое покрытие уменьшают сопротивление воды. Такие особенности помогают животным быстрее передвигаться и тратить меньше энергии.
</a:t>
            </a:r>
            <a:endParaRPr lang="en-US" sz="8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отличается среда, тем сильнее меняются способы дыхания, передвижения и защиты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сред свои условия, ограничения и обитатели. Это видно при сравнении влажности, освещённости, кислорода и температуры.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 обитания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скорость обмена веществ, рост и активность организмов. Одни виды лучше живут в тепле, другие приспособлены к холоду, поэтому температурные пределы важны для их распространения.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во всех процессах жизнедеятельности, а почва даёт растениям опору, влагу и минеральные вещества. Поэтому состав и увлажнённость почвы сильно влияют на растительный мир.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Большинству организмов нужен кислород для дыхания. Его нехватка ограничивает жизнь в глубокой воде, в переувлажнённой почве и в загрязнённых местах, где обмен газов затруднён.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растениям для фотосинтеза, а животным помогает ориентироваться и менять суточную активность. В природе освещённость часто определяет, какие виды смогут жить в конкретном месте.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путь: от условия среды к приспособлению и выживанию.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 среды влияет на организм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свет — необходимое условие фотосинтеза. Без достаточного освещения они хуже растут и образуют меньше органических веществ, поэтому освещённость напрямую влияет на распределение растительности.
</a:t>
            </a:r>
            <a:endParaRPr lang="en-US" sz="723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свет, чтобы находить пищу, избегать опасности и соблюдать суточный ритм. У многих видов активность меняется в зависимости от времени суток и длины светового дня.
</a:t>
            </a:r>
            <a:endParaRPr lang="en-US" sz="831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густом лесу верхний ярус задерживает большую часть света. Поэтому внизу лучше развиваются теневыносливые растения, способные жить при слабом освещении и медленном росте.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полянах, лугах и других открытых местах света значительно больше. Там успешно растут светолюбивые виды, которым требуется яркое освещение и больше пространства для развития.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экологический фактор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свой температурный диапазон, в котором обмен веществ идёт наиболее успешно. За его пределами выживание осложняется.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наблюдается при умеренной температуре; жара и мороз снижают жизненные процессы и ограничивают распространение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распределение организмов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слизни и многие другие организмы живут там, где воздух и почва долго сохраняют влагу: их тело быстро теряет воду и без влажной среды высыхает.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 другие засухоустойчивые растения накапливают влагу в стеблях или листьях, чтобы пережить длительные периоды без дождя и продолжать рост.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плотный покров уменьшает испарение, а в сухих местах чаще выживают виды, которые экономно расходуют воду и лучше переносят засуху.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вода в жизни организмов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соперничают за свет, пищу, воду и территорию. В результате более приспособленные виды получают преимущество, а менее успешные сокращают численность или уходят из сообщества.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выгоден только одному участнику связи. Паразит получает питание и место обитания, а хозяин ослабевает, что влияет на его рост, здоровье и выживание.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не только обеспечивает питание, но и регулирует численность животных. Это помогает сохранять равновесие в природе и не допускает чрезмерного размножения отдельных видов.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симбиозе оба организма получают выгоду: один может находить пищу или защиту, а другой — опыление, распространение семян или улучшение условий для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связей между организмами по-разному влияют на их численность и состояние сообщества.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 могут приносить пользу, вред или ограничивать численность видов. Именно поэтому состав сообщества постоянно меняется.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взаимодействий организмов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 и воду ухудшают условия жизни организмов. Даже небольшое загрязнение может снижать численность растений, рыб, насекомых и птиц в привычных местах обитания.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шум и яркое освещение мешают животным ориентироваться, искать пищу и соблюдать суточный ритм. Особенно заметно это рядом с городами и дорогами.
</a:t>
            </a:r>
            <a:endParaRPr lang="en-US" sz="96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строительство дорог убирают укрытия, пищу и места размножения. Из-за этого многим видам становится труднее выживать и расселяться.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быстро меняет ландшафт, природные сообщества не успевают приспособиться. Поэтому некоторые виды исчезают из мест, где раньше были обычными.
</a:t>
            </a:r>
            <a:endParaRPr lang="en-US" sz="9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леса, водоёмы и луга, где изменения среды быстро отражаются на пищевых цепях и условиях размножения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загрязнением и разрушением мест обитания. Именно они сильнее всего сокращают биоразнообразие и ускоряют исчезновение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среды обитания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требуют своих приспособлений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среды жизни — вода, суша, почва и организм-хозяин — отличаются условиями, поэтому у живых существ формируются разные признаки для выживания.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особенность среды приводит к полезному признаку и помогает выживанию вида.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среды к приспособлению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единое целое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органические вещества из воды, углекислого газа и света. Без растений в экосистеме нарушается питание многих животных и снижается поступление энергии в цепи питания.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готовую пищу, а их передвижение и питание связывают разные части экосистемы. Они участвуют в передаче энергии и в распространении семян.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вода, воздух и свет создают условия, без которых живые организмы не могут существовать. Если один из факторов сильно изменяется, это отражается на всей системе.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остатки растений и животных, возвращая вещества в почву и воду. Так в природе поддерживается круговорот веществ.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 обитания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и бережное потребление уменьшают загрязнение почвы, воды и воздуха. Это помогает сохранить места жизни растений, животных и микроорганизмов.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сохранение водоёмов и осторожное поведение в лесу и парках помогают поддерживать условия, нужные для жизни многих видов.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защищать не только отдельных животных, но и их среду обитания. Тогда экосистемы остаются устойчивыми, а виды — многочисленными и разнообразными.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 воды и электроэнергии снижает нагрузку на природу. Чем меньше лишних затрат ресурсов, тем меньше ущерб природным территориям.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 жизнь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живут там, где условия подходят их потребностям, а приспособления помогают им выдерживать влияние среды. Поэтому бережное отношение к природе сохраняет разнообразие жизни и её равновесие.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2026-05-31T19:26:25Z</dcterms:created>
  <dcterms:modified xsi:type="dcterms:W3CDTF">2026-05-31T19:26:25Z</dcterms:modified>
</cp:coreProperties>
</file>