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Западной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экономика и культура стран, которые долго задавали ритм Европе.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регион перемен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раньше других укрепились национальные государства, выросли крупные города и начались важные исторические перемены, повлиявшие на весь мир — от Реформации и революций до промышленного роста и европейской интеграции.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путь к объединённому государству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раздробление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XIX века германские земли были разделены на множество княжеств и королевств. Это замедляло политическое единство, но способствовало развитию местных центров ремесла, науки и торговли.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 Рур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стал столицей и главным политическим центром, а Рурский район — ядром тяжёлой промышленности. Именно здесь особенно быстро развивались металлургия, машиностроение и транспорт.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1871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единого государства в 1871 году резко усилило влияние Германии в Европе. Появились общие законы, сильная армия и более тесные связи между регионами страны.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принесли Германии тяжёлые потери и разрушения. Позднее страна восстановилась и стала одной из ведущих экономик Европейского союза, опираясь на промышленность и инновации.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92" y="1015300"/>
            <a:ext cx="2558016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сильная монархия, революция и республика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XVII века Франция усилилась благодаря крепкой королевской власти, большой армии и блестящей придворной культуре. Это сделало её одним из главных центров европейской политики.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изменила представления о правах человека, гражданстве и власти. Её идеи быстро распространились далеко за пределы Франции и повлияли на многие страны Европы.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 центр идей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стал не только столицей, но и местом, где развивались наука, искусство и политическая мысль. Здесь формировались взгляды, которые меняли общество и государство.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 XIX–XX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активно участвовала в формировании новой политической карты Европы, а также в международных союзах и переговорах. Её роль особенно заметна в эпоху войн и послевоенного восстановления.
</a:t>
            </a:r>
            <a:endParaRPr lang="en-US" sz="11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повороты в истории ведущих стран Западной Европы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век приносил новый этап: от религиозных перемен и морской торговли до индустриального роста и европейского сотрудничества.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Западная Европа часто становилась источником исторических изменений, влиявших на весь континент.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и принятой исторической периодизации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469" y="1736425"/>
            <a:ext cx="3388112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 Западной Европы: исторические особенности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столиц, ключевых событий и особенностей развития показывает, почему именно эти страны стали влиятельными в Европе.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региона разные исторические пути, но их объединяют раннее развитие городов, торговли и сильных государственных институтов.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Европы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её историческое влияние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держава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колониальная политика сделали Великобританию влиятельной за пределами Европы. Её связи охватывали страны Азии, Африки и Америки, распространяя экономическое и культурное влияние.
</a:t>
            </a:r>
            <a:endParaRPr lang="en-US" sz="96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финансы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вырос в один из главных финансовых центров мира. Здесь развивались банки, страхование и международная торговля, что усиливало роль Великобритании в мировой экономике.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парламент стал важным примером разделения власти и политических традиций. Его работа показывала, как можно сочетать сильное государство, законы и участие представителей общества в управлении.
</a:t>
            </a:r>
            <a:endParaRPr lang="en-US" sz="998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Великобритания первой в Европе стала крупной индустриальной державой. Фабрики, угольная добыча, паровые машины и железные дороги изменили не только производство, но и повседневную жизнь людей.
</a:t>
            </a:r>
            <a:endParaRPr lang="en-US" sz="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Западная Европа влияла на мир в Новое время и Новейшее время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исторический процесс и вклад отдельных стран в развитие Европы и 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Бельгия: торговля, порты и дипломатия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 — морская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XVI века Нидерланды прославились как сильная торговая и морская страна. Их корабли ходили по многим маршрутам, а Амстердам стал одним из важнейших портов Европы.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и Брюссель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находится в центре Западной Европы и стала местом, где работают многие международные организации. Брюссель особенно известен как важный дипломатический и административный центр.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и финансы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Амстердам долго оставался центром торговли, банковского дела и обмена товарами. Здесь удобно соединялись морские пути, склады и финансовые услуги, что усиливало значение города.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 Австрия: нейтралитет, банки и культура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известна политическим нейтралитетом, надёжной банковской системой и часовым производством. Её кантоны сохраняют традиции местного самоуправления, а высокий уровень жизни связан с порядком, точностью и сильной экономикой. Страна часто выступает местом переговоров и международных встреч.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Швейцария: страна точности и нейтралитета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связана с историей Габсбургской монархии, которая долго играла заметную роль в Центральной Европе. Вена была столицей империи и остаётся важным центром музыки, дипломатии и образования. Город привлекает музеями, театрами и богатым культурным наследием.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наследие Габсбургов и Вена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ведущих стран Западной Европы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в крупнейших государствах региона, поэтому именно они задают общий демографический облик Западной Европы.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 и Великобритания концентрируют основную часть населения региона и обладают наибольшим внутренним рынком.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Eurostat и национальных статистических служб, оценки на 2024 год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и развитие экономики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начинается промышленная революция: фабрики, паровые машины и новые транспортные пути резко увеличивают выпуск товаров и меняют жизнь городов.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сильнее опирается на банки, страхование, образование, туризм и высокие технологии. Западная Европа развивается как пространство услуг, инноваций и международной кооперации.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растут торговые города и морские связи. Накопление капитала и расширение рынков подготавливают переход к более сложному хозяйству и международной торговле.
</a:t>
            </a:r>
            <a:endParaRPr lang="en-US" sz="1123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машиностроение, текстиль и химия становятся основой индустриальной мощи региона. Крупные города и железные дороги ускоряют обмен товарами и рабочей силой.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Западной Европы и их 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региона выполняют разные, но взаимосвязанные функции: управленческие, финансовые, торговые и культурные.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Западной Европы специализируются по-разному, но вместе образуют единое экономическое и культурное пространство.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и истории Западной Европы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619" y="1484375"/>
            <a:ext cx="258563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и связь между странами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 делают регион доступным для бизнеса, туризма и международных встреч. Благодаря им люди и идеи перемещаются быстро и без лишних барьеров.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тоннель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Роттердама, Антверпена и Гамбурга обслуживают огромные грузопотоки, а Евротоннель соединяет Великобританию с материком, укрепляя связи через Ла-Манш.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Автострады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автострад помогает быстро доставлять товары внутри региона. Она поддерживает торговлю, работу предприятий и ежедневные поездки жителей между соседними государствами.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скоростных и обычных железных дорог связывает столицы и промышленные районы, сокращая время поездок и делая перевозки между странами удобными и предсказуемыми.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экономика Западной Европы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Ведущую роль здесь играют не только заводы и банки, но и качественные услуги, связанные с образованием, поездками и современными технологиями.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в основном сервисная, однако промышленность остаётся сильной, а сельское хозяйство — высокотехнологичным и продуктивным.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 стран Западной Европы, 2024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41" y="1023350"/>
            <a:ext cx="2659368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наука и образование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Берлин и Вена известны музеями, театрами и концертными залами. Эти города формируют культурную жизнь не только региона, но и всей Европы.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работают старейшие и самые авторитетные университеты. Они готовят специалистов, проводят исследования и поддерживают высокий уровень образования в разных странах.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дал миру многих выдающихся учёных, философов и изобретателей. Здесь особенно сильны связи между школой, университетом и научными институтами.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Обмены и 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 активно участвуют в международных программах и обменах. Это помогает школьникам, студентам и исследователям учиться и работать вместе.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 после Второй мировой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исторический переход от послевоенного восстановления к сотрудничеству и единому европейскому пространству.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вызовы современных стран Западной Европы
</a:t>
            </a:r>
            <a:endParaRPr lang="en-US" sz="1646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увеличивается доля пожилых людей, поэтому растёт нагрузка на систему здравоохранения, пенсии и социальную поддержку, а также усиливается потребность в трудовых ресурсах.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стремятся к более чистой энергетике, снижению выбросов и экономии ресурсов. Это требует инвестиций в технологии, транспорт и промышленность.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цены на жильё, транспорт и услуги особенно заметны в крупных городах. Это влияет на семейные бюджеты и заставляет государства искать новые социальные решения.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принимает людей из разных регионов мира, поэтому важно сочетать открытость, безопасность и успешную интеграцию в общество и школу.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ведущие страны Западной Европы считаются влиятельными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региона связаны с экономикой, наукой, транспортом и международным участием стран в общих европейских и мировых делах.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экономика, транспорт и наука, тем заметнее влияние страны на Европу и мир.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экономической географии и международным связям стран Западной Европы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Европы соединили сильную экономику, богатую культуру и политическое влияние. Их опыт промышленного развития, международного сотрудничества и научных достижений продолжает определять жизнь Европы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регион, который менял историю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2026-06-01T05:47:05Z</dcterms:created>
  <dcterms:modified xsi:type="dcterms:W3CDTF">2026-06-01T05:47:05Z</dcterms:modified>
</cp:coreProperties>
</file>