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КНДР — закрытая страна на севере полуострова: армия, власть, экономика и быт людей.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КНДР: государство на Корейском полуострове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Корею разделили по 38-й параллели: север контролировал СССР, юг — США. В 1948 году появились два государства: КНДР и Республика Корея. Корейская война 1950–1953 годов закрепила разделение и разные пути развития.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КНДР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573" y="3410913"/>
            <a:ext cx="24255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природные условия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ограниченные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КНДР — примерно 120 тысяч км². Большая часть территории гористая, поэтому равнины занимают меньшую площадь и для земледелия пригодны не все районы.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моря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КНДР граничит с Китаем, Россией и Южной Кореей. С востока страну омывает Японское море, а с запада — Жёлтое море, что влияет на связь и транспорт.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муссонный: зимой бывает холодно. Это отражается на сельском хозяйстве и на работе дорог и других инфраструктур, особенно в сезон сильных морозов.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выпадает много осадков, а значит, сельхозработам и перевозкам важны сезонные условия. Насыщенная водой среда также влияет на состояние почв и дорог.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629857"/>
            <a:ext cx="5955300" cy="34680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сведения по КНДР (без привязки к одному источнику).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КНДР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ключевых параметрах страны и главном выводе по открытости.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большой территории и крупном населении КНДР остаётся одной из самых закрытых стран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привычном смысле партийной конкуренции нет: решения принимаются сверху, и они охватывают ключевые сферы жизни. Это делает систему максимально централизованной.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власть устроена так, чтобы государство управляло обществом через строгую централизацию. Подчинение общим правилам считается основой порядка и стабильности.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управления лежит Трудовая партия Кореи и руководящая династия Кимов. Ким Ир Сен считается основателем государства, а дальнейшие лидеры укрепляли систему управления.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и власть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 управления в КНДР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распределение ролей: от лидера к партиям, госорганам, силовым структурам и далее к местным уровням.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Пхеньян — политическое сердце КНДР: здесь сосредоточены главные правительственные здания. Городские пространства проектируют так, чтобы подчеркнуть торжественность и роль столицы как главной сцены для официальных событий.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власти в Пхеньяне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проспекты, монументы и площади создают эффект масштабности. Это особенно заметно в местах, где проводятся массовые мероприятия: окружающая среда помогает формировать единое «официальное» впечатление о государстве.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Проспекты, монументы и площади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визуальной иллюстрации часто выбирают площадь Ким Ир Сена или Монумент идей чучхе. Такие объекты работают как наглядное напоминание о государственной идеологии и демонстрируют, что столица считается главным символом страны.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в архитектуре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официальная витрина страны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в КНДР заметно зависит от того, где человек живёт и где работает: от этого меняются доступ к услугам и возможность получать нужные ресурсы.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есть школы, фабрики, общественный транспорт и многоэтажные дома, но выбор товаров ограничен. Услуги и развлечения доступны не так широко, как в открытых экономиках.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важную роль играет государственное распределение продуктов и товаров первой необходимости. Такой подход помогает обеспечивать базовые потребности, но уменьшает свободу выбора.
</a:t>
            </a:r>
            <a:endParaRPr lang="en-US" sz="1469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доступ к интернету почти отсутствует, а поездки внутри страны и за её пределы контролируются государством. Поэтому общение с внешним миром и новые впечатления ограничены.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населения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на диаграмме показаны различия по цифровой связи, экономике и городскому устройству, которые напрямую влияют на уровень повседневных возможностей.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демонстрирует: при одном историческом пространстве государства развиваются по разным траекториям, особенно в экономике и открытости общества.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иллюстрация: точные числовые значения в задании не указаны, поэтому используются условные индексы.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КНДР и Южная Корея: заметный разрыв в развитии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осложняют нехватка топлива, устаревшее оборудование и перебои с электричеством. Плюс действуют ограничения на внешнюю торговлю, что затрудняет обновление производства.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заметны дефицит ресурсов и зависимость от ввоза продовольствия и помощи из-за рубежа. Поэтому проблемы объясняются не только природой, но и изоляцией страны.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КНДР централизованная и долго опиралась на тяжёлую промышленность, добычу полезных ископаемых и сельское хозяйство. Такой фокус делает систему уязвимой к сбоям ресурсов.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КНДР: трудности и дефицит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805" y="1466547"/>
            <a:ext cx="5798291" cy="3930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описанным в презентации факторам; точные доли и показатели не приводятся, так как в исходных данных нет конкретных чисел.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ограничивает развитие экономики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почему экономические трудности КНДР формируются из внутренних ограничений и внешнего давления одновременно: от санкций и технологических барьеров до топлива, электроэнергии, транспорта и износа промышленной базы.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система «проседает» там, где сразу стыкуются внешние ограничения (торговля/технологии) и внутренние сбои (энергетика и снабжение): производство становится зависимым от доступности топлива, электроэнергии и транспорта.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319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6271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безопасность в жизни страны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занимает очень важное место в государственной системе и получает значительную долю ресурсов. Поэтому вопросы безопасности напрямую влияют на приоритеты управления и планирование в стране.
</a:t>
            </a:r>
            <a:endParaRPr lang="en-US" sz="1477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силы как опора государства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парады, форма, ракеты и техника выступают не только как элементы обороны, но и как символы. Через публичные демонстрации укрепляются дисциплина и образ «готовности» к угрозам.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силы и дисциплины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силы КНДР входят в число крупнейших в мире по численности. Это подчёркивает, что безопасность здесь рассматривается как постоянная задача государства и общества.
</a:t>
            </a:r>
            <a:endParaRPr lang="en-US" sz="1477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 численности структуры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ядерный тест КНДР — 2006 год; после него Совет Безопасности ООН несколько раз ужесточал санкции, усиливая давление на торговлю и доступ к технологиям.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последовательность: испытания и запуски ведут к реакции международного сообщества, которая затем влияет на дипломатические шаги. Напряжённость сохраняется из‑за повторяемости цикла.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ядерное испытание: 2006 год. Реакция — меры Совета Безопасности ООН (резолюции), а также переговорный трек с участием стран региона; конкретные даты по этапам в источнике не детализированы.
</a:t>
            </a:r>
            <a:endParaRPr lang="en-US" sz="776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программа и международная напряжённость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идеология КНДР связана с чучхе: она подчёркивает самостоятельность государства и опору на собственные силы. Через лозунги и школьные материалы этот подход постоянно объясняется населению.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важны массовые праздники, патриотические песни и коллективные выступления. Они помогают формировать чувство единства, укрепляют уважение к руководству страны и задают общий «тон» общественной жизни.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Заметную роль играют даты, связанные с Ким Ир Сеном, Ким Чен Иром и военной историей. Такая календарная логика поддерживает лояльность системе, дисциплину и постоянную связь поколений.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Идеология, культура и государственные праздники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плакатах часто изображают рабочих у станков и на стройках: заводы, урожайные поля, организованный труд. Лицо героев обычно сосредоточено и уверенно, а композиция подчёркивает коллектив. Такая картинка создаёт официальный образ страны, где каждое усилие важно для будущего.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символ «успеха»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распространённый сюжет — солдаты, техника и ракеты рядом с элементами промышленности. Визуальные акценты на форме, дисциплине и готовности к защите показывают, как государство связывает безопасность с технологическими возможностями. Через массовые издания эти смыслы закрепляются и повторяются.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через технику и порядок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показывает образ страны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00483"/>
            <a:ext cx="276900" cy="2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44446"/>
            <a:ext cx="276900" cy="31645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контроль информации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с идеологическим акцентом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процессе присутствуют математика, корейский язык, история, география и идеологические дисциплины. Материалы подают роль государства и руководства как центральную тему.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 к зарубежным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большинства жителей доступ к зарубежным фильмам, сайтам, новостям и социальным сетям ограничен. Это уменьшает количество альтернативных источников взглядов и оценок событий.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представлений о мире извне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внешняя информация поступает ограниченно, у людей формируется более узкое представление о том, как устроены другие страны. Это влияет на ожидания и понимание возможностей.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как элемент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информации отражается не только в школьных темах, но и в том, как жители узнают новости и получают данные. В результате меняется то, что считается «нормой» общения.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КНДР остаётся закрытой страной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взаимосвязанных причины из исходного описания: история разделения, внешние санкции и внутренний контроль.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КНДР управляется централизованно и остаётся закрытой; армия играет особенно заметную роль. Свобода передвижения и доступ к внешним знаниям ограничены, поэтому повседневные решения сильнее зависят от государства.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— демократическое и технологически развитое государство с открытой экономикой. Цифровая связь здесь широко распространена, а рынок и институты создают больше вариантов для образования, работы и предпринимательства.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сильнее всего виден в доходах населения и в том, как люди получают информацию. В КНДР доступ к внешним ресурсам обычно ограничен, тогда как в Южной Корее доступны выбор товаров и цифровые сервисы.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подходы отражаются и в городской инфраструктуре: организация транспорта, сервисов и услуг. На одном и том же полуострове два государства формируют разные «картины жизни» благодаря стилю управления и степени открытости.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КНДР и Южная Корея: два разных пути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информации и санкции затрагивают не только экономику, но и связь с внешним миром, поэтому их влияние обычно ощущается быстрее в быту и доступности возможностей.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причин работают вместе: ограничения в торговле, дефицит ресурсов и внутренний контроль усиливают друг друга. Поэтому трудности устойчивы и требуют одновременных изменений.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факторов качественная по описанию в исходном тексте; значения на шкале — условные (для визуального сравнения без точных статистических данных).
</a:t>
            </a:r>
            <a:endParaRPr lang="en-US" sz="988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жизнь в КНДР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КНДР — пример государства, где история разделения Кореи, централизованная система, сильная армия и международная изоляция определяют почти весь уклад жизни. География, ресурсы, санкции и контроль задают рамки будущего.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КНДР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2026-05-13T22:28:36Z</dcterms:created>
  <dcterms:modified xsi:type="dcterms:W3CDTF">2026-05-13T22:28:36Z</dcterms:modified>
</cp:coreProperties>
</file>