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Планеты-гиганты и планеты-карлики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научные критерии двух важных категорий небесных тел в нашей Солнечной системе.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классификации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 планетах менялись с древних времён, через развитие наблюдений формировались критерии: масса, размер, орбиты. МАС сыграл ключевую роль в современной систематике, включив новые открытия и уточнив определения.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ключевые характеристики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обладают огромной массой — от 14 до 318 масс Земли — что определяет их гравитационное влияние. Их размеры многократно превышают земные, ставя их в особую категорию.
</a:t>
            </a:r>
            <a:endParaRPr lang="en-US" sz="732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размер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атмосферы состоят преимущественно из лёгких газов, таких как водород и гелий, что создаёт мощные и плотные газовые оболочки без твёрдой поверхности.
</a:t>
            </a:r>
            <a:endParaRPr lang="en-US" sz="852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особенности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планеты-гиганта имеется множество спутников и сложные системы колец, которые добавляют уникальные аспекты в их изучение и понимание.
</a:t>
            </a:r>
            <a:endParaRPr lang="en-US" sz="852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кольца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планет-гигантов выделяют Юпитер, Сатурн, Уран и Нептун, каждый из которых отличается своими физическими и химическими особенностями.
</a:t>
            </a:r>
            <a:endParaRPr lang="en-US" sz="852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планет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6" y="1203400"/>
            <a:ext cx="1946887" cy="241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582" y="1203400"/>
            <a:ext cx="1946887" cy="241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758" y="1203400"/>
            <a:ext cx="1946887" cy="241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933" y="1203400"/>
            <a:ext cx="1946887" cy="241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11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этих планет составляет водород и гелий, обладающих низкой плотностью. Их массивные кольца и сильные магнитные поля — отличительные черты этих миров.
</a:t>
            </a:r>
            <a:endParaRPr lang="en-US" sz="691" dirty="0"/>
          </a:p>
        </p:txBody>
      </p:sp>
      <p:sp>
        <p:nvSpPr>
          <p:cNvPr id="10" name="Text 2"/>
          <p:cNvSpPr txBox="1"/>
          <p:nvPr/>
        </p:nvSpPr>
        <p:spPr>
          <a:xfrm>
            <a:off x="2911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гиганты: Юпитер и Сатурн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249607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планеты богаты льдом, метаном и аммиаком, что придаёт им характерный голубовато-зелёный оттенок и меняет атмосферные процессы.
</a:t>
            </a:r>
            <a:endParaRPr lang="en-US" sz="691" dirty="0"/>
          </a:p>
        </p:txBody>
      </p:sp>
      <p:sp>
        <p:nvSpPr>
          <p:cNvPr id="12" name="Text 4"/>
          <p:cNvSpPr txBox="1"/>
          <p:nvPr/>
        </p:nvSpPr>
        <p:spPr>
          <a:xfrm>
            <a:off x="249607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гиганты: Уран и Нептун
</a:t>
            </a:r>
            <a:endParaRPr lang="en-US" sz="948" dirty="0"/>
          </a:p>
        </p:txBody>
      </p:sp>
      <p:sp>
        <p:nvSpPr>
          <p:cNvPr id="13" name="Text 5"/>
          <p:cNvSpPr txBox="1"/>
          <p:nvPr/>
        </p:nvSpPr>
        <p:spPr>
          <a:xfrm>
            <a:off x="46992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химическом составе объясняют цветовые различия: газовые планеты имеют более жёлтый оттенок, а ледяные — синий или зелёный из-за метана.
</a:t>
            </a:r>
            <a:endParaRPr lang="en-US" sz="691" dirty="0"/>
          </a:p>
        </p:txBody>
      </p:sp>
      <p:sp>
        <p:nvSpPr>
          <p:cNvPr id="14" name="Text 6"/>
          <p:cNvSpPr txBox="1"/>
          <p:nvPr/>
        </p:nvSpPr>
        <p:spPr>
          <a:xfrm>
            <a:off x="46992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и цвет
</a:t>
            </a:r>
            <a:endParaRPr lang="en-US" sz="1168" dirty="0"/>
          </a:p>
        </p:txBody>
      </p:sp>
      <p:sp>
        <p:nvSpPr>
          <p:cNvPr id="15" name="Text 7"/>
          <p:cNvSpPr txBox="1"/>
          <p:nvPr/>
        </p:nvSpPr>
        <p:spPr>
          <a:xfrm>
            <a:off x="690242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внутреннее строение у ледяных гигантов отличаются от газовых, что отражается на температурных режимах и активных процессах в атмосферах.
</a:t>
            </a:r>
            <a:endParaRPr lang="en-US" sz="691" dirty="0"/>
          </a:p>
        </p:txBody>
      </p:sp>
      <p:sp>
        <p:nvSpPr>
          <p:cNvPr id="16" name="Text 8"/>
          <p:cNvSpPr txBox="1"/>
          <p:nvPr/>
        </p:nvSpPr>
        <p:spPr>
          <a:xfrm>
            <a:off x="690242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планет-гигантов: газовые и ледяные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Планеты-карлики: основные критерии и представители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 определил планеты-карлики как тела, вращающиеся вокруг Солнца, круглой формы, но не очистившие орбиту других объектов.
</a:t>
            </a:r>
            <a:endParaRPr lang="en-US" sz="852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определение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этих тел относятся Плутон, Эрида, Хаумеа, Макемаке и Церера, каждый со своими уникальными характеристиками и историей открытия.
</a:t>
            </a:r>
            <a:endParaRPr lang="en-US" sz="852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отличием от обычных планет является отсутствие доминирования на своей орбите, что подчёркивает их статус в современной астрономии.
</a:t>
            </a:r>
            <a:endParaRPr lang="en-US" sz="852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классификации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планеты-карлика официально закреплено МАС в 2006 году, что вызвало значительные дискуссии в научном и общественном сообществе.
</a:t>
            </a:r>
            <a:endParaRPr lang="en-US" sz="852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понятия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диаметров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планет-карликов составляют лишь малую долю размеров планет-гигантов, подчёркивая масштаб различий.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огромный разброс размеров и категориальную разницу между планетами-гигантами и карликовыми планетами.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структура планет-гигантов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планет-гигантов состоит из плотных каменно-металлических материалов, вокруг которого расположены огромные слои водорода и гелия либо ледяных компонентов.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 насыщены сложными облачными системами, формируя разнообразные атмосферные явления и мощные ветровые потоки на больших высотах.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магнитные поля, особенно у Юпитера, и развитые кольцевые системы характеризуют внутреннюю и внешнюю динамику каждого гиганта.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53258"/>
            <a:ext cx="4663800" cy="20369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планет-гигантов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параметры: массу, количество спутников, состояние колец и экваториальный радиус для каждой планеты-гиганта.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лидируют по массе и спутникам, в то время как Уран и Нептун имеют меньшее количество и более тонкие кольца.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состава и орбит планет-карликов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карликов включает лёд, камень и металлы, формируя их твёрдую, но холодную структуру без плотной атмосферы.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орбиты часто наклонены и вытянуты, отличаясь от почти круговых орбит больших планет.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поясе астероидов и за орбитой Нептуна указывает на их уникальную роль в динамике Солнечной 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характеризуется экстремально низкими температурами и нехваткой защиты от космического излучения.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открытия планет-гигантов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был обнаружен благодаря математическим расчётам возмущений в Уране, что стало примером теоретического предсказания в астрономии.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были известны человечеству с древности, наблюдавшимся невооружённым глазом. Научные открытия начались с открытием Урана в 1781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6" y="1203400"/>
            <a:ext cx="1946887" cy="241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582" y="1203400"/>
            <a:ext cx="1946887" cy="241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758" y="1203400"/>
            <a:ext cx="1946887" cy="241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933" y="1203400"/>
            <a:ext cx="1946887" cy="241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11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 году астроном Клайд Томбо обнаружил Плутон, ставший первой карликовой планетой, известной человечеству. Это открытие расширило горизонты нашего понимания внешней Солнечной системы.
</a:t>
            </a:r>
            <a:endParaRPr lang="en-US" sz="595" dirty="0"/>
          </a:p>
        </p:txBody>
      </p:sp>
      <p:sp>
        <p:nvSpPr>
          <p:cNvPr id="10" name="Text 2"/>
          <p:cNvSpPr txBox="1"/>
          <p:nvPr/>
        </p:nvSpPr>
        <p:spPr>
          <a:xfrm>
            <a:off x="2911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Плутон: долгожданное открытие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249607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1801 году Джузеппе Пиацци зарегистрировал Цереру, крупнейшее тело в поясе астероидов, ставшее прототипом ряда последующих карликовых планет.
</a:t>
            </a:r>
            <a:endParaRPr lang="en-US" sz="691" dirty="0"/>
          </a:p>
        </p:txBody>
      </p:sp>
      <p:sp>
        <p:nvSpPr>
          <p:cNvPr id="12" name="Text 4"/>
          <p:cNvSpPr txBox="1"/>
          <p:nvPr/>
        </p:nvSpPr>
        <p:spPr>
          <a:xfrm>
            <a:off x="249607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— первая в поясе астероидов
</a:t>
            </a:r>
            <a:endParaRPr lang="en-US" sz="948" dirty="0"/>
          </a:p>
        </p:txBody>
      </p:sp>
      <p:sp>
        <p:nvSpPr>
          <p:cNvPr id="13" name="Text 5"/>
          <p:cNvSpPr txBox="1"/>
          <p:nvPr/>
        </p:nvSpPr>
        <p:spPr>
          <a:xfrm>
            <a:off x="4699250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Обнаруженная в 2005 году Майклом Брауном Эрида вызвала пересмотр статуса Плутона из-за своих размеров и орбитальных особенностей, что повлияло на определение карликовой планеты.
</a:t>
            </a:r>
            <a:endParaRPr lang="en-US" sz="653" dirty="0"/>
          </a:p>
        </p:txBody>
      </p:sp>
      <p:sp>
        <p:nvSpPr>
          <p:cNvPr id="14" name="Text 6"/>
          <p:cNvSpPr txBox="1"/>
          <p:nvPr/>
        </p:nvSpPr>
        <p:spPr>
          <a:xfrm>
            <a:off x="4699250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Эрида — вызов традиционной классификации
</a:t>
            </a:r>
            <a:endParaRPr lang="en-US" sz="948" dirty="0"/>
          </a:p>
        </p:txBody>
      </p:sp>
      <p:sp>
        <p:nvSpPr>
          <p:cNvPr id="15" name="Text 7"/>
          <p:cNvSpPr txBox="1"/>
          <p:nvPr/>
        </p:nvSpPr>
        <p:spPr>
          <a:xfrm>
            <a:off x="6902425" y="4039256"/>
            <a:ext cx="19479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карликовые планеты были выявлены благодаря улучшенным телескопам и цифровым методам наблюдений в XXI веке, открыв новые детали о малых телах за орбитой Нептуна.
</a:t>
            </a:r>
            <a:endParaRPr lang="en-US" sz="672" dirty="0"/>
          </a:p>
        </p:txBody>
      </p:sp>
      <p:sp>
        <p:nvSpPr>
          <p:cNvPr id="16" name="Text 8"/>
          <p:cNvSpPr txBox="1"/>
          <p:nvPr/>
        </p:nvSpPr>
        <p:spPr>
          <a:xfrm>
            <a:off x="6902425" y="3701375"/>
            <a:ext cx="19479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Макемаке и Хаумеа: новые миры
</a:t>
            </a:r>
            <a:endParaRPr lang="en-US" sz="948" dirty="0"/>
          </a:p>
        </p:txBody>
      </p:sp>
      <p:sp>
        <p:nvSpPr>
          <p:cNvPr id="17" name="Text 9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 изучение карликовых планет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планет-гигантов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11,9 лет — орбитальный период Юпитера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совершает полный оборот вокруг Солнца приблизительно за 11,9 земных лет, двигаться по почти круговой орбите.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29,5 лет — Сатурн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обходит Солнце за 29,5 года, коротко после пояса астероидов, показывая стабильную орбиту с большим радиусом.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 года — Уран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вращается вокруг Солнца за 84 года, находясь значительно дальше, с орбитой, близкой к круговой, но с небольшими наклонами.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 лет — крупный Нептун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завершает свой орбитальный путь за 165 лет, расположенный на расстоянии около 30 астрономических единиц от Солнца, с малым эксцентриситетом.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и положения планет-карликов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орбиты Нептуна Плутоном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Плутона обладает значительным наклоном и эксцентриситетом, пересекает орбиту Нептуна, что отличает его динамику среди карликовых планет.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Эриды до 97 а.е.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Эрида движется по сильно вытянутой орбите, удаляясь в 97 астрономических единиц — максимальное расстояние от Солнца среди известных карликовых планет.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между Марсом и Юпитером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занимает промежуточное положение в поясе астероидов между Марсом и Юпитером, характеризуясь сравнительно стабильной и менее наклонной орбитой.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орбит Макемаке и Хаумеа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карликовые планеты обладают орбитами с большим наклоном и заметной эксцентричностью, что свидетельствует о динамичном и разнородном строении внешней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и ESA,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и плотности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имеет низкую плотность благодаря большому содержанию льда и газа, а карликовые планеты показывают более высокую плотность в сравнении с газовыми гигантами.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планет-гигантов обусловлена газовым составом, тогда как карликовые планеты портретируют плотные ледяные и каменные материалы в меньших масштабах.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6941" y="1617079"/>
            <a:ext cx="264619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планет-гигантов: состав и явления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атмосферы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гелий являются базой. Метан и аммиак формируют химические процессы, особенно важные для ледяных гигантов.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Красное Пятно и Большое Тёмное Пятно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штормы Юпитера и Нептуна — это устойчивые атмосферные вихри, которые существуют веками и заметны с Земли.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Грозовые явления и струи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потоки ветра и регулярные грозы создают динамичную атмосферу, формируя сложные облачные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63660"/>
            <a:ext cx="4339200" cy="2227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спутники гигантских планет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крупнейших спутников планет-гигантов и их уникальных особенностей, иллюстрирующая разнообразие и важность этих лун.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представляют как геологическое разнообразие, так и особые экзогенные процессы, расширяя изучение планетных систем.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2023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особенности карликов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Хаумеа вращается вокруг своей оси менее чем за четыре часа, что придаёт ей вытянутую форму. Эта быстрая ротация влияет на её геометрию и динамику поверхности.
</a:t>
            </a:r>
            <a:endParaRPr lang="en-US" sz="958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Хаумеа: стремительное вращение и необычная форма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Эрида покрыта толстым слоем замёрзшего метана, придающим ей высокое альбедо и характерный спектральный профиль, отражающий особенности её химического состава.
</a:t>
            </a:r>
            <a:endParaRPr lang="en-US" sz="92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Эрида и её замёрзшая метановая кора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горы до 3,5 км высотой доказывают сложную геологическую активность и динамическое изменение поверхности, несмотря на удалённость от Солнца.
</a:t>
            </a:r>
            <a:endParaRPr lang="en-US" sz="89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горы Плутона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МАС: пересмотр понятия «планета»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критерия — способность очистить орбиту от других объектов, что отделяет истинные планеты от карликовых и малых тел.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важная норма — тело должно вращаться вокруг Солнца, что отражает его принадлежность к системе и орбитальное движение.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— масса должна быть достаточной для достижения гравитационного равновесия и формирования сферы, проявляющегося в форме планеты.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гигантов и карликов в исследовании СС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служат ключом к пониманию формирования атмосферы и динамики массивных тел, влияя на орбитальные конфигурации в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раскрывают уникальные свойства пояса Койпера и эволюцию малых тел, отражая процессы раннего формирования планетарной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обеих групп способствует комплексному пониманию миграций планет, их взаимодействий и внутренней структуры в контексте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планет-гигантов и карликов в Солнечной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и карликовые планеты дополняют друг друга в формировании и развитии Солнечной системы, раскрывая сложные механизмы космической динамики и эволюции.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2026-05-07T23:35:38Z</dcterms:created>
  <dcterms:modified xsi:type="dcterms:W3CDTF">2026-05-07T23:35:38Z</dcterms:modified>
</cp:coreProperties>
</file>