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Цунами: происхождение, виды и правила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рождается цунами и как не растеряться при угрозе.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цунами важно изучать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редко возникает, но может прийти очень быстро и разрушить прибрежные районы. Особенно уязвимы зоны Тихоокеанского огненного кольца, где живут миллионы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цунами и чем оно отличается от обычной волны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— это не одна волна, а серия длинных волн, которые идут одна за другой и могут сохранять опасность долгое время.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волны создаёт ветер, и они затрагивают в основном верхний слой воды. Цунами движет вся толща воды — от поверхности до дна.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открытом океане цунами может казаться почти незаметным, но у берега оно резко вырастает. Именно тогда возникает основная угроза для людей и построек.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землетрясения могут резко поднять или опустить морское дно, смещая огромный объём воды и запуская волну.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выше — магнитуда, при которой подводные землетрясения особенно опасны для цунами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Earthquake Hazards Program
</a:t>
            </a:r>
            <a:endParaRPr lang="en-US" sz="3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субдукции как место рождения цунами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там возникает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зонах субдукции одна литосферная плита погружается под другую. Дно океана деформируется, и вода над ним тоже смещается, образуя цунами.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показать на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стоит показать океаническую плиту, линию разлома и подъём воды над очагом землетрясения. Полезно добавить стрелки, которые показывают движение волн к берегу.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цунами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причины встречаются чаще всего и почему внимание спасателей в первую очередь связано с землетрясениями.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землетрясения дают подавляющее большинство цунами, а остальные причины встречаются заметно реже.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NOAA и UNESCO/IOC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движение почти незаметно в открытом море, но позволяет волне пройти огромные расстояния, не теряя опасной энергии.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 км/ч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достигать скорость цунами в глубокой воде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Tsunami Program
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берег страдает сильнее всего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цунами выходит на мелководье, оно замедляется. Из-за этого энергия волны сжимается, а её высота быстро увеличивается.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приходом волны море иногда неожиданно отступает от берега. Если стало видно дно, это может быть тревожным знаком.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 у побережья, в бухтах и у устьев рек. Там вода может заходить глубже в сушу и быстрее затапливать территорию.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цунами по происхождению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источники цунами и как по-разному они влияют на масштаб угрозы.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и резче источник, тем быстрее приходит волна; по масштабу угрозы типы сильно различаются.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UNESCO/IOC и NOAA, справочные материалы по цунами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цунами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процесса от причины до затопления прибрежной зоны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цунами по причине возникновения
</a:t>
            </a:r>
            <a:endParaRPr lang="en-US" sz="2385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при движении литосферных плит и подводных землетрясениях. Это самый распространённый и самый опасный тип, потому что смещение дна сразу затрагивает огромный объём воды.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Оползневые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Появляются, когда в море или в озеро обрушиваются большие массы грунта, пород или льда. Такие волны обычно локальны, но могут быть очень резкими и разрушительными рядом с источником.
</a:t>
            </a:r>
            <a:endParaRPr lang="en-US" sz="1158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извержениями, взрывами и обрушением частей вулкана в воду. Они встречаются реже тектонических, но способны вызвать сильное волнение и быстрое затопление побережья.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Метеоритные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при падении крупного небесного тела в океан. Это крайне редкий тип, однако энергия удара может вытеснить большое количество воды и создать опасную волну на значительном расстоянии.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цунами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находится совсем рядом с берегом, поэтому волна может прийти за считаные минуты. Для эвакуации остаётся очень мало времени, и действовать нужно сразу.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цунами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достигает соседних побережий через десятки минут. Это уже даёт шанс на организованное предупреждение, но только при быстрой реакции служб и жителей.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Дальнее цунами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проходит через океан и влияет на удалённые страны. На путь уходит больше времени, поэтому системы мониторинга особенно важны для раннего оповещения.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цунами по расстоянию до источника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цунами по дальности и времени прихода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высоте волны опасность для людей зависит не только от масштаба, но и от того, сколько времени остаётся на эвакуацию.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источник, тем меньше времени на спасение. Дальние цунами приходят позже, но могут затронуть очень большие территории.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сравнительная схема по материалам урока; значения времени указаны ориентировочно для наглядного сравнения.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приближения опасной волны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изменение уровня воды без видимой причины тоже должно насторожить. Даже если официального сообщения ещё нет, лучше немедленно покинуть прибрежную зону.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гул, похожий на звук поезда или самолёта, иногда слышен со стороны открытого моря. Это означает, что опасная волна уже очень близко к берегу.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 быстрый отлив, когда вода внезапно уходит далеко от берега, может обнажить дно. Такое поведение моря часто предшествует приходу первой волны.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землетрясение у берега — самый серьёзный сигнал. Если толчки были заметными и продолжались достаточно долго, нужно сразу переходить к подъёму на безопасную высоту.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Японии, Индонезии и Филиппин часто оказываются в зоне риска, потому что рядом проходят активные границы плит. Здесь земная кора постоянно движется, и именно это создаёт условия для подводных землетрясений и цунами.
</a:t>
            </a:r>
            <a:endParaRPr lang="en-US" sz="92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кольцо тревоги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Чили, Аляска и западное побережье Северной Америки тоже относятся к опасным районам. На карте они образуют длинную дугу вдоль океана, где могут возникать сильные толчки и быстрое изменение уровня воды у берега.
</a:t>
            </a:r>
            <a:endParaRPr lang="en-US" sz="899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Южной Америки и Аляски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удалённые страны не защищены полностью, если цунами рождается в открытом океане. Волна способна пройти тысячи километров, поэтому предупреждение важно не только для ближайшего берега, но и для дальних побережий.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океан передаёт удар далеко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мира, где цунами возникают чаще всего
</a:t>
            </a:r>
            <a:endParaRPr lang="en-US" sz="24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цунами и их последствия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показывают, что последствия зависят не только от высоты волны, но и от плотности застройки, рельефа берега и готовности людей к эвакуации.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тяжёлые потери возникают там, где цунами застает людей без предупреждения. Поэтому системы оповещения и знание правил поведения жизненно важны.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по данным Encyclopaedia Britannica, NOAA и справочным материалам по крупным цунами.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цунами для людей и природы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главная угроза — утопление и травмы от воды, обломков и разрушенных сооружений. Опасность возрастает, если волна приходит ночью или неожиданно.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разрушает дома, порты, дороги, мосты и линии электроснабжения. После этого нарушается связь, транспорт и работа экстренных служб, что осложняет спасение.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экосистемы страдают от размыва берегов, переноса мусора и изменения привычной среды обитания. Особенно уязвимы мелководья, лагуны и участки с густой растительностью.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 пропитывает почву, повреждает поля и делает землю менее пригодной для сельского хозяйства. На восстановление таких территорий часто уходят месяцы и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угрозе цунами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правилам безопасного поведения: быстро уйти от берега, подняться выше и дождаться официального разрешения на возвращение.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мониторинг и предупреждение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землетрясения
</a:t>
            </a:r>
            <a:pPr algn="l" indent="0" marL="0">
              <a:lnSpc>
                <a:spcPct val="130040"/>
              </a:lnSpc>
              <a:buNone/>
            </a:pPr>
            <a:r>
              <a:rPr lang="en-US" sz="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фиксируют толчки и помогают быстро определить, может ли подводное землетрясение вызвать цунами. Чем раньше замечено событие, тем быстрее начинается проверка угрозы.
</a:t>
            </a:r>
            <a:endParaRPr lang="en-US" sz="129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воды и давления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давления на дне океана и другие приборы отслеживают изменение уровня воды. Эти данные показывают, действительно ли волна уже сформировалась и движется к берегу.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предупреждения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передаётся через спутниковую связь в центры оповещения и на побережье. После этого местные службы могут организовать эвакуацию людей из опасной зоны.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можно понять — и подготовиться к нему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не возникает случайно: у него есть причины, признаки и понятные правила поведения. Если знать их заранее, можно вовремя уйти из опасной зоны и спасти жизнь.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2026-05-20T23:40:24Z</dcterms:created>
  <dcterms:modified xsi:type="dcterms:W3CDTF">2026-05-20T23:40:24Z</dcterms:modified>
</cp:coreProperties>
</file>