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«Июнь» Г. Скребицкого: летний месяц в рассказе о природе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лета в лесу, поле и в живых звуках: птицы, насекомые и тёплый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 и его книги о природе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Алексеевич Скребицкий (1903–1964) писал как натуралист: внимательно наблюдал животных, птиц и растения. В его книгах много точных деталей, простой речи и ощущения, что природа живёт и меняется. «Июнь» опирается на такие личные наблюдения за летним лесом.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произведение «Июнь»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Приход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открывает июнь тёплыми днями и усиливающимся светом. В природе становится заметнее движение: воздух наполняется жизнью, а лес и поле меняют «настроение».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Густеет 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внимание переносится на листья, траву и цветы. Они растут быстро, а на опушках и полянах появляются новые краски — будто лес «одевается» заново.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Активность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жуки, бабочки и другие насекомые. Их полёт и жужжание делают картину лета полной: растения уже не просто стоят, а словно участвуют в жизни вокруг.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Лесные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рассказа сильнее слышны голоса птиц и общий лесной шум. Наблюдательность автора превращает обычный месяц в последовательность ясных природных признаков.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Июньский лес в начале лета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лес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 лес становится густым и ярко-зелёным. Молодые листья быстро закрывают ветви, а трава поднимается вверх почти на глазах. На опушках заметнее цветы, и воздух кажется более «наполненным» жизнью.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света 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видны контрасты: светлая берёза рядом с тёмной елью, солнечные пятна на земле и яркие участки листвы. Так лес выглядит одновременно спокойным и очень подвижным. Изображение: летний лес с высокой травой, цветами и солнечным светом между деревьями.
</a:t>
            </a:r>
            <a:endParaRPr lang="en-US" sz="9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перемены приносит июнь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день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становятся заметно длиннее, а ночи — короче. Земля после весны прогревается быстрее, поэтому в лесу и на лугу всё «оживает» и начинает расти активнее.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зелени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листья поднимаются и густеют, зелень становится насыщенной. На фоне обновившихся растений легче заметить, что июнь — это время, когда природа идёт в полный разгар.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много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тёплую погоду насекомых становится больше, они чаще попадаются на глаза и слышны по движению. Их активность делает лесную картину живой и «подвижной».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птиц чаще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слышно, как птицы заняты делами: они наблюдают, перемещаются и продолжают лесную жизнь. Звуки птиц помогают почувствовать, что лето уже вступило в свои права.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июня в рассказе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отражены самые заметные признаки, которые автор связывает с июнем: больше всего внимания уделено росту растений.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рост зелени: именно он задаёт фон, а птицы и насекомые поддерживают ощущение живого движения.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описаниям в рассказе Г. Скребицкого «Июнь»; относительные величины, не измерения.
</a:t>
            </a:r>
            <a:endParaRPr lang="en-US" sz="7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июньском лесу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рассказе постоянно «включены» в движение: они летают, перекликаются, заняты делами. Их присутствие чувствуется и по звукам, и по тому, как они перемещаются между деревьями.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 в тексте создаёт то, что птицы строят гнёзда и заботятся о потомстве. Автор показывает: июнь — это период постоянной работы, а не просто красивых наблюдений.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птиц слышно утром и вечером, когда лес особенно наполнен голосами. В эти часы звуки собираются вместе, и лес становится почти «разговорным» пространством.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подчёркивает смысл месяца: забота о птенцах делает лесную жизнь непрерывной. Птицы помогают понять, что лето — время роста и развития всего живого.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55692"/>
            <a:ext cx="4208700" cy="16339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изменения, которые видны в июне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признаки, описанные в рассказе: что именно меняется и почему это важно для живой природы. Главный вывод — в июне одновременно усиливаются рост растений и активность животных.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июне связаны между собой: тепло ускоряет рост растений, а это поддерживает насекомых и привлекает птиц.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Г. Скребицкого «Июнь».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как знак настоящего лета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июньском лесу особенно заметны жуки, бабочки, пчёлы и комары. Их становится больше, потому что в тёплую погоду они быстрее проявляют активность и находят себе занятия и места для жизни.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помогают растениям: одни участвуют в опылении, другие просто живут рядом с травой и цветами. Благодаря этому природа выглядит как работающая система, а не как неподвижный фон.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роль — питание птиц. Когда насекомых много, птицам проще добывать корм, а лес звучит и движется сильнее. Так июнь становится особенно «полным».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между собой изменения в природе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 следствий, показанная через наблюдения автора в рассказе «Июнь».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свет в рассказе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Зелень, которая будто светится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в рассказе делают лес «ярче»: трава кажется насыщенно-зелёной, а листья — блестящими, как после утренней росы. Свет не просто освещает, он помогает заметить, насколько быстро просыпается жизнь вокруг.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свет подчёркивает не только растения, но и «картинку в воздухе»: птицы движутся и перекликаются, а насекомые то появляются, то исчезают в солнечных полосах. Поэтому день воспринимается полным и живым, будто в лесу постоянно происходит что-то важное.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рассказа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называет то, что видит: листья, траву, цветы. Благодаря этому читатель узнаёт «какой именно» мир перед глазами, а не общую картину.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птицами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постоянно слышны голоса птиц: заметно, когда они активны и как лес становится многозвучным. Слова помогают представить движение и оживление.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и слуховые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соединяет взгляд и слух: шелест листвы, жужжание насекомых, тихие эпизоды утреннего дня. Так лето ощущается «объёмным».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ясные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небольших наблюдений складывается в целую сцену. Язык остаётся простым, но образным: читатель видит июнь конкретно и чувствует его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июнь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впечатлений: общее настроение текста светлое, а эмоции рождаются именно из внимательных природных описаний, а не из событий сюжета.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значения приходятся на радость и восхищение, потому что июнь изображён как время полноты жизни. Более тихие чувства связаны с желанием рассматривать детали.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распределение впечатлений, основанное на содержании рассказа Г. Скребицкого «Июнь» (качественная оценка)
</a:t>
            </a:r>
            <a:endParaRPr lang="en-US" sz="5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наблюдательности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учит видеть лето по мелким признакам: по новой траве и густой листве. Когда замечаешь такие детали, месяц становится не «просто июнем», а живой картиной изменений.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обращает внимание на звуки и движения: пение птиц, полёт насекомых. Благодаря этим подсказкам читатель понимает, что в июне всё активнее и всё сильнее связано друг с другом.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сигнал — запах тёплого воздуха и общее ощущение «потепления» дня. Наблюдательность помогает воспринимать даже обычную погоду как часть большого и интересного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июнь: в чём разница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Г. Скребицкого «Июнь» (сопоставление описаний весны и июня в рамках рассказа)
</a:t>
            </a:r>
            <a:endParaRPr lang="en-US" sz="666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весна — время пробуждения, а июнь уже входит в полный разгар жизни: больше зелени, больше активности и ярче ощущается светлый день.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оказывается теплее, зеленее и «шумнее» весны: растительный рост ускоряется, а вместе с ним оживают птицы и насекомые.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человеку радоваться, узнавать новое и отдыхать душой.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природа работает сразу в трёх направлениях: даёт радость, приносит знания и дарит спокойствие, потому что внимание к лесу делает переживания осмысленными.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рассказа Г. Скребицкого «Июнь»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июньского леса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звучат птицы и насекомые, остальным звукам легче «вписаться» в общую картину. Шелест и ветер делают её мягкой, а паузы дают ощущение порядка.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впечатления создаются голосами птиц и жужжанием насекомых: они дают ощущение непрерывного движения и жизни. Остальные звуки поддерживают этот ритм.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описаниям рассказа Г. Скребицкого «Июнь» (диаграмма отражает приоритет образов)
</a:t>
            </a:r>
            <a:endParaRPr lang="en-US" sz="6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месяца в рассказе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у Скребицкого — это месяц света, зелени, звуков и движения. В одном образе соединяются красота летнего пейзажа и точные наблюдения: читатель как будто сам выходит на опушку и смотрит вокруг.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поляны, высокая трава, цветы и птицы складываются в цельную картину. Обилие деталей помогает почувствовать ритм дня: что-то шевелится, где-то звучит голос, а где-то начинается новая жизнь.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рассказе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июнь раскрывается через признаки живой природы, а не через поступки людей. Главные ориентиры текста — длинный день, тёплая погода и густая зелень, которые меняют весь лес.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звуки и «населённость» пространства: пение птиц и множество насекомых. Они делают картину динамичной и помогают понять, что у каждого маленького явления есть своя роль.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создаёт радость от летнего леса и развивает уважительное внимание к деталям. Читатель учится замечать смену состояний природы и бережнее относиться к окружающему миру.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в рассказе Скребицкого: итоговые выводы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Г. Скребицкого «Июнь» показывает начало лета как время расцвета природы. В нём важны точные детали, яркие звуки, густая зелень и активная жизнь птиц и насекомых, а внимательное наблюдение помогает лучше понимать мир.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2026-05-13T00:55:45Z</dcterms:created>
  <dcterms:modified xsi:type="dcterms:W3CDTF">2026-05-13T00:55:45Z</dcterms:modified>
</cp:coreProperties>
</file>