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Object: грамматическая конструкция в английском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сложной, но очень удобной английской конструкции.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говорить и писать короче, избегая длинных придаточных предложений. Она особенно полезна, когда нужно понимать тексты, диалоги и частые школьные модели с see, hear, make, let, want и expect.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Complex Object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Complex Object строится по порядку: подлежащее, затем глагол, после него объект и инфинитив. Такой порядок слов закреплён и помогает быстро понять связь между действием и тем, на кого оно направлено.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I saw him cross the street объектом является him, а инфинитив cross показывает действие, которое связано именно с этим человеком. Конструкция передаёт смысл компактно и без лишних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отвечает на вопросы кого? или что? , а инфинитив обозначает действие, которое совершается или ожидается. Именно поэтому Complex Object удобно использовать, когда нужно выразить две идеи в одном предложении.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 конструкции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глаголов и типичный смысл конструкции после них.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конструкции зависит от главного глагола: одни глаголы показывают наблюдение, другие — просьбу, желание или ожидание.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Complex Object в английском языке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часто используется Complex Object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восприятия обычно ставят объект и bare infinitive. Например: I heard her sing. Такая форма подчёркивает, что действие воспринимается целиком или как процесс.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 to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с глаголами восприятия делает фразу короче и естественнее. Вместо длинного объяснения английский язык использует одну ясную конструкцию с объектом и инфинитивом.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точно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часто встречаются в рассказах, диалогах и описаниях событий, потому что помогают передать, что кто-то увидел, услышал или заметил в реальной ситуации.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ситуации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восприятия: see, hear, watch, notice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какие группы глаголов чаще всего связаны с Complex Object в учебных примерах и повседневных фразах.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глаголы восприятия и побуждения; формы желания и ожидания встречаются реже, но особенно важны из-за to-infinitive.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и частотные примеры Complex Object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глаголов встречаются чаще всего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37072" y="2631414"/>
            <a:ext cx="2436989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see, hear, make и let обычно используется инфинитив без to: see him run, make me smile, let us go. Выбор формы зависит от главного глагола, а не от объекта.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37072" y="2051372"/>
            <a:ext cx="2436989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infinitive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270797" y="2631414"/>
            <a:ext cx="2436989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want, expect и would like нужен to-infinitive: want her to help, expect them to arrive, would like him to join. Здесь to помогает показать, что действие относится к другому лицу.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270797" y="2051372"/>
            <a:ext cx="2436989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To-infinitive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 to и без to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собрать конструкцию без ошибок.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с Complex Object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68225" y="1677299"/>
            <a:ext cx="3729900" cy="8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make означает, что кто-то принуждает другого человека что-то сделать. После него обычно идёт объект и инфинитив без to: The teacher made us rewrite it.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8236" y="1268317"/>
            <a:ext cx="3729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 — заставить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34250" y="1677299"/>
            <a:ext cx="3729900" cy="8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let выражает разрешение или позволение. В таких предложениях тоже используется инфинитив без to: My parents let me stay up late. Эта модель часто связана с правилами и просьбами.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34261" y="1268317"/>
            <a:ext cx="3729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 — разрешить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глаголы make и let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может сказать одно и то же двумя способами: I saw that he crossed the street и I saw him cross the street. Вторая форма короче и звучит естественнее.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мысли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замечать, что обе конструкции передают похожий смысл, но по-разному устроены. Это помогает быстрее понимать текст и правильно переводить его на русский язык.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помогает избежать лишнего повторения that-clause. Поэтому предложения становятся компактнее и легче для восприятия, особенно в разговорах, рассказах и заданиях учебника.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и придаточное предложение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форма инфинитива обычно идёт после разных глаголов Complex Object, и помогает быстро увидеть устойчивые модели.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инфинитива зависит от главного глагола: одни глаголы требуют без to, другие — с to.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моделям Complex Object в школьной грамматике английского языка
</a:t>
            </a:r>
            <a:endParaRPr lang="en-US" sz="1146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формы после основных глаголов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возникают, когда ученик запоминает правило частично и переносит форму инфинитива на все глаголы без исключения.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 — лишнее to после make и let; затем идут пропуски to после want и expect.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сводка типичных ошибок учащихся по теме Complex Object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употреблении Complex Object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518270"/>
            <a:ext cx="439200" cy="35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выражен местоимением, оно занимает место перед инфинитивом: I want him to come. Такая позиция сохраняет обычный порядок Complex Object и делает фразу естественной.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ставится перед инфинитивом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удобны в коротких репликах и учебных диалогах: She heard them laugh. Фраза звучит компактно, но остаётся точной и легко узнаваемой для читателя.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диалогах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избежать повторов и делают предложение короче. Вместо длинного имени можно использовать him, her, them или us, если смысл уже ясен из контекста.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с местоимениями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заметил, как одноклассник поднял руку, и сказал: I saw my friend fall. Учитель спокойно объяснил правило и попросил повторить пример. В такой ситуации Complex Object звучит естественно и помогает описать действие быстро и ясно.
</a:t>
            </a:r>
            <a:endParaRPr lang="en-US" sz="1013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семья ждала родственников на праздник и говорила: We expected our guests to arrive at 5. Здесь конструкция помогает точно назвать ожидание и время. Такие предложения легко связать с повседневными делами, кружками, переменами и встречами.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к пяти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спортивной площадке тренер внимательно следил за командой и сказал: The coach made the team practice. Фраза передаёт требование без лишних слов. Именно такие примеры часто встречаются в школьной жизни, когда нужно описать правила, дисциплину и совместные дела.
</a:t>
            </a:r>
            <a:endParaRPr lang="en-US" sz="987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после занятий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использования конструкции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значении главного глагола и помогает быстро определить, нужна ли форма с to или без to.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инфинитива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вопросительном предложении меняется только форма основной части: Did you hear him speak? Внутри Complex Object порядок слов остаётся прежним, поэтому объект и инфинитив не переставляются.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через главный глагол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частица not ставится после вспомогательного глагола: I didn’t want her to leave. Сама конструкция Complex Object не ломается, а лишь подстраивается под отрицание.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тоже относится к главному глаголу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объект всегда стоит перед инфинитивом, независимо от вопроса или отрицания. Это помогает не путать конструкцию с придаточным предложением и делать меньше ошибок.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внутри сохраняется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в вопросах и отрицаниях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особенно удобна там, где важно говорить кратко: в репликах, пересказах событий и описании действий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Complex Object нужно в разговоре и повествовании; в инструкциях он встречается реже.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типичным учебным и речевым ситуациям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Complex Object встречается чаще всего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97250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смысл конструкции нередко передаётся через придаточное предложение: I saw him enter the room — Я видел, как он вошёл в комнату. Так перевод звучит естественно.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7255" y="1802357"/>
            <a:ext cx="2458703" cy="539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переводится придаточным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60847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русский перевод становится длиннее, в английском язык сохраняется компактная схема Complex Object. Это делает речь более лёгкой и помогает избегать повторов.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160853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форма короче
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3329049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важно передать действие и отношение между участниками, а не копировать английский порядок слов. Поэтому одна и та же модель может переводиться по-разному.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3329054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смысла важнее формы
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Complex Object на русский язык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 тип глагола, нужную форму инфинитива и общий смысл предложения в русском переводе.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строится по главному глаголу: он подсказывает, нужна ли форма с to или без to.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Complex Object из школьной практики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конструкции на примерах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Object: коротко, точно, по-английски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помогает строить естественные и компактные фразы. Запомни главную схему: глагол, объект, инфинитив. Если знаешь значение главного глагола, легко выбираешь форму с to или без to.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2026-05-31T08:21:51Z</dcterms:created>
  <dcterms:modified xsi:type="dcterms:W3CDTF">2026-05-31T08:21:51Z</dcterms:modified>
</cp:coreProperties>
</file>