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наших предков: зачем она была нужна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Тепло, труд и традиции в старинной одежде.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узнаём старинную одежду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прошлых веков изучают по музейным костюмам, старым рисункам, фотографиям, сказкам и археологическим находкам. По ним видно, как климат, обычай и образ жизни влияли на ткани, покрой и украшения у разных народов России.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материалы были самыми важными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льна получали лёгкую и прочную ткань. Из неё шили рубахи и другую одежду, в которой было удобно работать, ходить и не перегреваться летом.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Шерстяная ткань хорошо сохраняла тепло. Её особенно ценили в холодное время года, когда нужно было защититься от ветра, снега и мороза.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мех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мех помогали выдержать суровую погоду. Такие материалы были надёжной защитой от дождя, снега и сильного холода, особенно зимой.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окрашивали природными красками из растений, коры и ягод. Поэтому одежда часто была белой, серой, коричневой, красной или синей.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— главная одежда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была основной одеждой и для мужчин, и для женщин. Её надевали каждый день, потому что она была простой, удобной и подходила для дома, поля и дороги.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крой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Рубаху шили свободной, без лишней тесноты. В ней можно было легко наклоняться, бегать, работать и играть, а это очень важно в жизни, полной дел.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Нарядные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Рукава, ворот и подол часто украшали вышивкой. Узоры делали рубаху красивой и выделяли её среди другой одежды, словно маленький праздничный сюрприз.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люди верили, что вышивка на важных частях одежды может оберегать человека. Поэтому узоры были не только украшением, но и знаком защиты.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мужчин в деревне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Рубаха и штаны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мужского костюма были рубаха и штаны. Такая одежда не стесняла движений и подходила для работы в поле, дома и в дороге.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как часть костюма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не просто держал одежду на месте. Он был важной частью наряда и помогал выглядеть собранно, аккуратно и по-старинному серьёзно.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ногах носили лапти или сапоги. Лапти были лёгкими и простыми, а сапоги служили дольше и лучше защищали ноги от холода и сырости.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верхняя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надевали тулуп, шубу или кафтан. Эти вещи помогали не мёрзнуть на улице, в санях и в долгой дороге, когда ветер совсем не шутит.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женщин в будни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рубаха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носили длинную рубаху как основу костюма. Она была удобной, мягкой и подходила для домашних дел, ухода за детьми и работы в поле.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32312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Сарафан или понева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Сверху надевали сарафан или поневу. Такая одежда делала костюм многослойным, а значит, более тёплым и удобным в прохладную погоду.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03023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Передник для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добавляли передник. Он защищал одежду от пыли, воды и пятен, когда нужно было готовить, стирать, доить корову или заниматься другими делами.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73750" y="990000"/>
            <a:ext cx="2108700" cy="14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на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подоле и рукавах нередко появлялись узоры. Они делали повседневную одежду красивее, но не мешали двигаться и работать.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Головные уборы и косы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Девичья коса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коса часто была главной причёской, а ленты делали её ещё наряднее. Такая причёска выглядела просто и аккуратно, поэтому сразу показывала, что перед нами юная девочка. Волосы оставались открытыми, и это считалось обычным для незамужних.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Замужняя женщина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свадьбы волосы прятали под платком, повойником или кокошником. Это был не просто красивый обычай, а знак семейного положения. По головному убору люди сразу понимали, что женщина замужем и хранит традиции своей семьи.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 в старину говорил о человеке больше, чем длинное объяснение. Он помогал соблюдать правила, уважать возраст и семейные обычаи. Поэтому к нему относились внимательно и берегли как важную часть костюма.
</a:t>
            </a:r>
            <a:endParaRPr lang="en-US" sz="12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75" y="1238150"/>
            <a:ext cx="31260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7212" y="3001300"/>
            <a:ext cx="273525" cy="312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праздники надевали самую красивую одежду из ярких тканей. Она сразу выделялась среди будничных вещей и создавала радостное настроение, почти как улыбка на весь день.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костюм часто украшали вышивкой. Узоры делали одежду особенно нарядной и показывали, что к ней относились бережно и с большим старанием.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Бисер и ленты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 и бисер добавляли костюму блеск и лёгкость. Такие детали делали наряд живым и праздничным, словно он был готов к весёлому хороводу.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Праздничную одежду берегли особенно аккуратно и нередко передавали по наследству. Она напоминала о семейных праздниках и мастерстве тех, кто её создавал.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одежда
</a:t>
            </a:r>
            <a:endParaRPr lang="en-US" sz="20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изготавливалась одежда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сколько труда требовалось, чтобы сделать одну вещь.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наших предков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352791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лапти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плели из лыка. Они были лёгкими, недорогими и удобными для повседневной жизни, особенно там, где обувь нужно было быстро заменить.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3418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и у более богатых людей чаще носили сапоги и другую кожаную обувь. Она служила дольше и лучше защищала ноги от сырости.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15574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берегли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быстро изнашивалась, поэтому её часто чинили, подшивали или заменяли новой. Хорошая пара была почти как верный помощник в пути.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896975" y="1286126"/>
            <a:ext cx="1862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обувь должна была сохранять тепло и не пропускать холод. Это особенно важно, когда на улице снег, ветер и трещат морозы.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и их смысл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 и серьги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Бусы, серьги и браслеты делали костюм наряднее и сразу привлекали внимание. По ним можно было понять, насколько семья была обеспеченной и насколько праздничным был наряд.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не только держал одежду, но и считался важной деталью костюма. Вышитые узоры на ткани добавляли красоту и служили защитными знаками.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Ромбы и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одежде часто вышивали ромбы, солнца и птиц. Люди верили, что такие знаки помогают уберечь человека от бед и приносят удачу в доме.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украшений становилось больше: добавляли ленты, бисер и блестящие детали. Так костюм выглядел особенно торжественно, почти как на веселом параде.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одежда была удобной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работы и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Одежду шили свободной, чтобы в ней можно было спокойно ходить, работать в поле, собирать дрова и играть. Широкий крой не сковывал руки и ноги, поэтому человек чувствовал себя уверенно в делах.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против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люди надевали несколько вещей одна на другую. Нижний слой согревал, а верхний защищал от ветра и снега. Такой способ помогал сохранять тепло без тяжёлых и неудобных вещей.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Просто, но красиво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одежды была простой, потому что это было удобно в быту и в дороге. Украшения, вышивка и тесьма добавляли нарядности, но не мешали двигаться, нагибаться и работать.
</a:t>
            </a:r>
            <a:endParaRPr lang="en-US" sz="12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6331" y="75"/>
            <a:ext cx="4405126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одежда крестьян отличалась от одежды богатых людей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673394" y="1079026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Простые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чаще носили одежду из грубых и недорогих тканей. Она была прочной, но без лишней роскоши, потому что главное было удобство и долговечность.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73394" y="2092633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Меньше украшений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крестьянской одежде было мало вышивки, бисера и блестящих деталей. У богатых людей костюмы украшали гораздо щедрее, чтобы показать достаток семьи и её положение.
</a:t>
            </a:r>
            <a:endParaRPr lang="en-US" sz="1051" dirty="0"/>
          </a:p>
        </p:txBody>
      </p:sp>
      <p:sp>
        <p:nvSpPr>
          <p:cNvPr id="14" name="Text 4"/>
          <p:cNvSpPr txBox="1"/>
          <p:nvPr/>
        </p:nvSpPr>
        <p:spPr>
          <a:xfrm>
            <a:off x="673394" y="3106225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Дорогие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состоятельных людей встречались дорогие ткани, мех и парча. Такая одежда выглядела богаче, была заметна издалека и сразу говорила: перед нами не простой человек.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3394" y="4119812"/>
            <a:ext cx="3397200" cy="6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Знак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одежде можно было понять, к какому слою общества относился человек. Костюм становился как маленькая подсказка: он рассказывал о семье, богатстве и образе жизни.
</a:t>
            </a:r>
            <a:endParaRPr lang="en-US" sz="10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временам года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выбирали лёгкий лен. Такая одежда была прохладной, не мешала работать и хорошо подходила для тёплых дней.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нужны были шерсть, мех и несколько слоёв одежды. Так человеку было теплее даже в сильный мороз.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надевали накидки, плащи и более плотную обувь. Они защищали от дождя, ветра и сырой погоды.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снова помогали тёплые сапоги и верхняя одежда. Погода менялась быстро, поэтому костюм тоже должен был быть готов к переменам.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одежда показывала человека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прическе, головному убору, ткани и украшениям люди легко читали возраст, семейное положение, достаток и то, был ли день праздничным.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наряды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одежда должна была защищать от сильного холода и ветра. Поэтому её шили теплее, часто дополняли меховой отделкой и делали особенно плотной и надёжной.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климат мягче, и одежда могла быть легче. Здесь чаще встречались более тонкие ткани, яркие орнаменты и нарядные детали, которые сразу бросались в глаза.
</a:t>
            </a:r>
            <a:endParaRPr lang="en-US" sz="13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сохранилось до наших дней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костюмы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бережно хранят рубахи, сарафаны, кокошники, пояса и лапти. Эти вещи помогают увидеть, как одевались люди много лет назад.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костюм часто надевают на праздники, концерты и театральные постановки. Он помогает сделать выступление ярким и напомнить о традициях народа.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 современных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и мастера берут из старинной одежды узоры, цвета и формы. Так старые традиции продолжают жить в новых нарядах и поделках.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часть культуры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383616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Память о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костюм хранит память о труде, погоде, вере и семейных обычаях. Он показывает, как люди жили и что для них было важным.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03975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Следы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одежде можно понять, как шили и украшали вещи без фабрик и магазинов. Каждая рубаха или сарафан рассказывает о терпении, аккуратности и умении мастеров.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224327" y="1284978"/>
            <a:ext cx="2492700" cy="12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Связь с прошлым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смотрим на старинный костюм, то словно заглядываем в прошлое. Он помогает не забывать историю народа и лучше понимать свою страну.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634" y="2633775"/>
            <a:ext cx="2830833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Любопытные факты о старинной одежде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в умелых руках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Лапти плели из лыка, и этим занимались даже дети. Такая обувь была лёгкой и простой в изготовлении, поэтому в хозяйстве она считалась очень полезной.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лишних кусочков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Рубаху старались кроить так, чтобы почти не оставалось лишней ткани. Люди ценили каждый кусочек материала и старались ничего не выбрасывать зря.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Вышивка не случайна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важные места одежды — ворот и рукава — украшали вышивкой не просто так. Считалось, что эти места нужно выделить и защитить красивым узором.
</a:t>
            </a:r>
            <a:endParaRPr lang="en-US" sz="12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прошлого — живая история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одежда наших предков была тёплой, удобной и красивой. По ней можно понять, как люди жили, работали, праздновали и берегли свои традиции.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2026-05-26T08:22:57Z</dcterms:created>
  <dcterms:modified xsi:type="dcterms:W3CDTF">2026-05-26T08:22:57Z</dcterms:modified>
</cp:coreProperties>
</file>