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идеальное социальное государство? Ключевые понятия и основные темы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обеспечении благополучия, социальной справедливости и этических основ.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концепции «welfare state»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«welfare state» сформировался после Второй мировой войны, отражая роль государства в социальной поддержке. Его развитие связано с реформами Бисмарка и программой Рузвельта «New Deal».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идеального социального государства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Гарантирован равный доступ ко всем важнейшим благам: качественному образованию, бесплатной медицине и социальной защите для каждого гражданина.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профилактике бедности, поддержке уязвимых групп и развитию программ для перспективной молодёжи.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всеобщности обеспечивает помощь независимо от социального статуса, вовлекая все слои населения в систему социальной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государства в англоязычных странах: необходимость и аргументы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возникло как ответ на рост социальных рисков при усилении индустриализации и урбанизации в XX веке. Оно обеспечивает минимальные жизненные стандарты и снижает социальное неравенство.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вызовам индустриализации и урбанизации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социальных программ способствует снижению преступности и безработицы, укрепляя демократические основы и стимулируя активную гражданскую позицию.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демократических институтов и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финансирования социального государства: английская терминология и практика
</a:t>
            </a:r>
            <a:endParaRPr lang="en-US" sz="2628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Income tax — основной источник дохода, взимаемый с физических лиц.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Corporate tax — налог на прибыль компаний, значимый вклад в бюджет социального обеспечения.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insurance contributions — взносы в систему социального страхования работников и работодателей.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Выплаты могут быть универсальными, по нуждаемости или целевыми, обеспечивая прозрачность и адресность помощи.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расходов на социальное обеспечение в англоязычных странах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ВВП, выделяемый на социальные программы, и год данных.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расходы на социальное обеспечение, тем ниже уровень бедности в стране.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Social Expenditure Database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системе Welfare State: опыт англоязычных стран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государственные школы финансируются из бюджета, обеспечивая обязательное и бесплатное обучение для всех детей.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Гарантированное бесплатное школьное образование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курсы непрерывного образования и программы поддержки уязвимых групп молодежи, стимулирующие долгосрочное развитие навыков и компетенций.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lifelong learning и поддержки молодежи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student grants и льготные student loans расширяют доступ к высшему образованию и уменьшают финансовый барьер для студентов.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студентов через гранты и кредиты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Здравоохранение: сравнение NHS (Великобритания) и Medicaid (США)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предоставляет всеобщий бесплатный доступ к медицинским услугам, финансируемым за счёт государственного бюджета, что способствует улучшению показателей здоровья населения.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удовлетворённости и доступности услуг NHS выше, что связано с универсальностью системы и отсутствием платы при обращении.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Medicaid ориентирован на помощь малообеспеченным слоям населения в США, однако охват зависит от штата и ограничен по сравнению с NHS.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выплат на уровень бедности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выплаты значительно снижают долю населения, живущего за чертой бедности, особенно в странах с развитой системой welfare.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социальная политика позволяет значительно уменьшить бедность и повысить качество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Social Expenditure Database,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скандинавской и англоязычной моделей Welfare State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Скандинавская модель характеризуется высокими налогами и универсальными социальными программами с широкой охватностью населения.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практика более ориентирована на целевые программы и пособия по нуждаемости с меньшими налоговыми ставками.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стремятся к снижению социального неравенства и обеспечению базовой социальной защиты для всех.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обусловлены историческими, экономическими и культурными особенностями каждой страны.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ключевых социальных рисков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обеспечивает поддержку при основных жизненных рисках: болезнь, безработица, инвалидность, старость и детская бедность. Эти программы направлены на предотвращение экономических трудностей в критические периоды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социальной защиты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системы создают комплекс мер, позволяющих снизить негативные последствия кризисных ситуаций. Защита включает материальную помощь, медицинское обслуживание и профилактические мероприятия, минимизирующие социальные потрясения.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обеспечении безопасности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и поддержка молодежи: ключевые программы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ученичеств (apprenticeships) обеспечивают практическое обучение, содействуя трудоустройству молодежи и развитию их профессиональных навыков с поддержкой государства и работодателей.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профессии (job training) включает курсы и тренинги, позволяющие молодым людям повысить квалификацию, адаптироваться к современным требованиям рынка труда и снизить уровень молодежной безработицы.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занятости (job centers) оказывают помощь в поиске работы, предлагают консультации и информацию о вакансиях, поддерживая молодых специалистов в их профессиональном старте.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работников включает минимальную зарплату (minimum wage), декретный отпуск (parental leave) и гарантии занятости для молодежи (youth guarantees), обеспечивая социальную справедливость.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Партнерство государства и НКО в социальной защите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Оxfam и Save the Children активно сотрудничают с правительственными структурами, организуя продовольственные банки и образовательные программы для малоимущих. Их деятельность дополняет государственные инициативы, расширяя охват социальной помощи.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благотворительных организаций в поддержке уязвимых групп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продовольственных банков основаны на партнерстве между государством, НКО и волонтерами, что обеспечивает эффективное распределение ресурсов и оперативное реагирование на нужды населения.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модель сотрудничества в социальной сфере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получения социальной помощи: основные этапы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обращения и получения поддержки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и риски системы Welfare State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Злоупотребления и мошенничество (fraud) наносят ущерб бюджету, требуя усиления контроля и внедрения современных методов проверки заявлений.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Бюрократические барьеры и экономические кризисы увеличивают давление на систему, указав на необходимость реформ и повышения её гибкости и эффективности.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нагрузка на работодателей усложняет создание рабочих мест, что требует поиска баланса между налоговой нагрузкой и стимулированием занятости.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социальных услуг: ключевые тенденции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ИИ помогает оценивать нуждаемость и выявлять мошенничество, повышая точность и эффективность социальных программ.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способствует оперативному реагированию и расширяет доступ к социальным услугам, снижая временные и географические барьеры.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доступности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государственных онлайн-систем ускоряет оформление пособий и упрощает взаимодействие с получателями социальной поддержки.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обеспечивают высокую степень безопасности информации о бенефициарах и предотвращают утечки данных.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персональных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322790"/>
            <a:ext cx="4335300" cy="1370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моделей Welfare State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модели соцгосударства с их характеристиками и примерами стран.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модели напрямую влияет на уровень охвата, качество услуг и финансовую устойчивость системы.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и национальные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универсального базового дохода (UBI)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Тестовые проекты в Финляндии и Канаде демонстрируют сокращение бедности и повышение чувства безопасности у участников, но требуют тщательного анализа долгосрочных эффектов.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обращают внимание на высокую стоимость, возможное снижение мотивации к труду и необходимость дополнительной экономической поддержки.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UBI подчеркивают рост личной свободы и снижение бюрократических барьеров, облегчая доступ к помощи без сложного тестирования нуждаемости.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XXI века: миграция и стареющее население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увеличивает нагрузку на соцсистемы Великобритании, США и Канады, требуя адаптации программ поддержки и интеграции новых граждан.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ведет к росту пенсионных расходов и потребности в медицинском обслуживании пожилых, что требует пересмотра политики в области здравоохранения и пенсий.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идеального социального государства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эффективностью, социальной справедливостью и экономической устойчивостью — основа успешного Welfare State. Гибкие реформы и обмен опытом помогут адаптироваться к вызовам будущего и улучшить российскую систему.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2026-05-07T06:41:53Z</dcterms:created>
  <dcterms:modified xsi:type="dcterms:W3CDTF">2026-05-07T06:41:53Z</dcterms:modified>
</cp:coreProperties>
</file>