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и тиран: литература между свободой и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выживает под давлением власти?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писатель нередко становился противником режима уже самим фактом независимого слова. В условиях цензуры, репрессий и пропаганды литература сохраняла память, называла насилие и защищала внутреннюю свободу.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эпоху контроля и страха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диктатура управляет литературой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относительная разнородность литературной жизни, но усиливается партийный контроль над печатью, критикой и издательствами.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репрессии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цензурируют, публикации запрещают, неугодных исключают из союзов писателей, а наиболее уязвимых преследуют арестами и ссылкой.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подчиняет литературу единой идеологии: независимые объединения ликвидируются, а авторы должны следовать официальной линии.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текстов превращается в пропаганду, а часть уходит в подтекст, самиздат, эмиграцию и скрытое сопротивление.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1932 году независимые литературные объединения были ликвидированы, а социалистический реализм стал официальным методом. Искусство должно было подтверждать правоту власти и служить воспитанию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требовалось от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писателя ожидали положительного героя, веры в историческую миссию государства и прославления труда, индустриализации и партийного руководства. Сомнение и трагизм считались признаком идейной ненадёжности.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в СССР
</a:t>
            </a:r>
            <a:endParaRPr lang="en-US" sz="42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Историко-литературное сравнение по признакам цензуры, репрессий и государственного заказа; условная шкала 1–5.
</a:t>
            </a:r>
            <a:endParaRPr lang="en-US" sz="195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литературного контроля в тоталитарных режимах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сравнительную историческую оценку: речь идёт не о статистике, а о силе давления на писателя и текст.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жёсткий контроль наблюдался в СССР и нацистской Германии; в Италии давление было заметным, но чаще менее тотальным.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Германия: запрет «неправильной» литературы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 году нацисты организовали сожжения книг как демонстрацию идеологической власти. Символический жест должен был показать, какие идеи объявлены недопустимыми.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уничтожение книг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библиотек и учебных заведений изымали модернистские, пацифистские и «нежелательные» произведения. Литературный канон формировался через запрет и исключение.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библиотек и школ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 попадали еврейские, антивоенные и политически неблагонадёжные писатели. Среди затронутых авторов были Генрих Манн, Бертольт Брехт и Эрих Мария Ремарк.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авторов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писателей отъезд стал единственным способом сохранить право говорить и публиковаться. В изгнании литература продолжала существовать вне контроля режима.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как спасение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инструмент культа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авторитарной системе литература часто изображает вождя как безошибочного лидера, а историю — как движение к заранее заданной «правильной» цели. Личность растворяется в образе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узнаётся по торжественной лексике, прямолинейным оценкам и отсутствию внутреннего конфликта. Его задача — не исследовать человека, а укреплять веру в власть и послушание.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XX века; биографические и архивные материалы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писателей в условиях диктатуры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давление на литературу редко ограничивалось только запретом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автора зависела от масштаба независимости, публичности и готовности власти терпеть несогласие; давление затрагивало и творчество, и личную жизнь.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приспособление и внутреннее сопротивление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 сопротивлялись открыто, рискуя запретом, арестом или изгнанием. Их позиция делала литературу не просто искусством, а формой гражданского действия.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приспосабливались, чтобы сохранить возможность работать и печататься. Такой выбор мог обеспечивать выживание, но нередко сопровождался тяжёлым моральным компромиссом.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уходили во внутреннюю эмиграцию: внешне молчали, но сохраняли собственную оценку происходящего в письмах, черновиках, дневниках и поздних текстах.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внешняя лояльность не всегда совпадает с внутренним согласием. В несвободной системе этот разрыв становится одной из главных нравственных тем литературы.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при авторитарном давлении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 между независимым текстом и системой контроля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сопротивление: намёк, аллегория, подтекст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переносит конфликт в прошлое или в условный мир, чтобы говорить о настоящем безопаснее. За чужими эпохами читатель распознаёт собственное время, а прямое имя власти заменяется прозрачным намёком.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маска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цензуры смысл часто прячется между строк. Ирония, недосказанность и многослойные реплики дают читателю возможность услышать то, что нельзя произнести открыто, и сохранить свободу мысли.
</a:t>
            </a:r>
            <a:endParaRPr lang="en-US" sz="1943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вместо лозунга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образ позволяет показать насилие в искажённом, но узнаваемом виде. Гротеск не скрывает правду, а делает её резче, заставляя увидеть абсурд и жестокость режима без прямого обвинения.
</a:t>
            </a:r>
            <a:endParaRPr lang="en-US" sz="194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Аллегория и гротеск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или фантастическое действие создаёт безопасную дистанцию между текстом и реальностью. Через необычную форму автор говорит о страхе, лжи и подавлении так, чтобы смысл оставался понятным внимательному читателю.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сюжет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Булгаков: роман, написанный против страха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«Мастер и Маргарита» создавался в 1920–1930-е годы, когда любое независимое слово могло быть опасным. Булгаков соединяет сатиру, философию и фантастику, чтобы показать, как талант сталкивается с давлением системы и не теряет достоинства.
</a:t>
            </a:r>
            <a:endParaRPr lang="en-US" sz="208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не укладывался в правила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московских главах обычная повседневность выглядит тревожно и абсурдно: люди боятся говорить прямо, а истина легко подменяется выгодной версией. Именно поэтому роман читается как история о цензуре, ответственности и цене молчания.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Москвы как язык скрытой критики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рукописи в романе стал символом устойчивости искусства перед запретами и утратой. Даже когда автор лишён свободной публикации, текст продолжает существовать как память о правде, таланте и внутренней свободе.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8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которая не сдается
</a:t>
            </a:r>
            <a:endParaRPr lang="en-US" sz="27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оценка по признакам пропагандистской литературы XX века, составлено для презентации.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использует властная пропаганда в литературе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Пропагандистский текст строится на повторяемых образах, которые легко узнаются и запоминаются. Чем проще схема, тем легче она подменяет сложную реальность.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мотивы, поддерживающие лояльность и страх: культ личности и образ врага. Остальные темы работают как фон для мобилизации.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наказывают за несогласие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 редактирование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допускают к печати, требуют переделок или снимают с публикации. Автор ещё может оставаться в литературной среде, но уже оказывается под постоянным наблюдением.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и принуждение к молчанию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публичной кампании в прессе писателя объявляют вредным или чужим. Давление часто затрагивает семью, работу и круг общения, усиливая самоцензуру.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ссылка, позднее возвращение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следуют арест, лагеря, высылка или полное исчезновение имени из печати. Позднее такие тексты нередко возвращаются в культуру уже как свидетельство эпохи.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 грани выживания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лагерях и тюрьмах стихотворение часто рождалось не для печати, а для памяти. Несколько строк на случайном листке помогали удержать личный голос там, где человека пытались свести к номеру и режиму.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на обрывках бумаги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подполья звучат как обращение не к власти, а к времени после неё. В них фиксируются голод, страх и унижение, но рядом остаются надежда, достоинство и уверенность, что свидетельство понадобится потом.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адресованное будущему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 переписанная рукопись проходила через руки тех, кто был готов рисковать. Каждый экземпляр напоминал: слово можно задержать, но трудно уничтожить, если оно живёт в круге доверия и взаимной ответственности.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как форма доверия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Пропагандистская и независимая литература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меняются цель текста, язык и образ человека в зависимости от отношения автора к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упрощает реальность и подчиняет её идее власти. Независимая литература, напротив, сохраняет сложность человека и показывает цену насилия.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практик XX века, обобщение для презентации.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обычно остаются писателю под давлением.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 о стратегиях писателя в несвободной системе.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литературу власть влияет на память, язык и представления о норме, поэтому контроль над писателем становится способом управлять общественным воображением.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историко-литературного материала XX века, составлено для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стратегии писателя в несвободной системе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 только от убеждений, но и от степени риска, семейных обстоятельств и возможности быть услышанным.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стратегия не даёт полной защиты. Каждая сохраняет что-то важное, но требует собственной нравственной и человеческой цены.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художника и тирана важна сегодня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XX века показывает: контроль над литературой меняет не только список разрешённых текстов, но и сам способ думать о прошлом. Там, где исчезает сложный язык, быстрее укрепляются страх и удобные мифы.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запрете книг и «опасных» авторах напоминают, что давление на слово редко начинается с открытого насилия. Обычно сначала ограничивают темы, а затем — право на самостоятельную оценку событий.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эта тема важна как урок гражданской зрелости. Она учит различать свободу мнения, внешнюю лояльность и личную ответственность за сказанное или промолчавшее слово.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не сдаётся тирану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литературы показывает: власть может подавить автора, но не всегда способна уничтожить смысл его слова. Именно поэтому текст становится памятью, свидетельством и формой сопротивления.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2026-05-23T20:31:45Z</dcterms:created>
  <dcterms:modified xsi:type="dcterms:W3CDTF">2026-05-23T20:31:45Z</dcterms:modified>
</cp:coreProperties>
</file>