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делает английский язык живым, понятным и полезным.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Work на уроке английского языка: основные идеи и результаты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проектная работа особенно полезна в 9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английский уже помогает искать информацию, создавать свои материалы и говорить о привычных жизненных темах. Проект делает язык инструментом действия, а не только упражнений в тетради.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учебный проект по английскому языку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начинается с конкретной темы и понятной цели. Ученик заранее понимает, что именно он должен узнать, показать и объяснить на английском языке в итоговой работе.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цель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работы ученик подбирает лексику, ищет факты, примеры и иллюстрации. Материал важно не просто найти, а отобрать то, что действительно подходит теме и возрасту.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материала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проектной работы есть срок выполнения и последовательный план. Это помогает не откладывать задание на последний день и спокойно двигаться от идеи к готовому результату.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срок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проект короткими выводами на простом и точном английском языке. Они показывают, чему ученик научился, какие факты собрал и к какому результату пришёл.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может стать презентация, постер, буклет, мини-исследование, интервью, стенгазета, видеоролик или веб-страница. Формат выбирают так, чтобы он помог раскрыть тему ясно и наглядно.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продукт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проекты на уроке английского языка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проекты ученик выполняет сам и отвечает за весь результат. Они помогают развивать самостоятельность, учат планировать время и аккуратно оформлять собственную работу.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041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41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проекты обычно занимают одну-две недели. Они подходят для небольших тем и дают быстрый, понятный результат без сложной подготовки и большого объёма текста.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709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709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участники делят обязанности и вместе создают общий продукт. Это удобно для больших тем, где нужны поиск информации, дизайн, анализ данных и устное выступление.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875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75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проекты делают акцент на оформлении и подаче материала. Это может быть постер, буклет, видеоролик или стенгазета, где информация соединяется с яркой визуальной частью.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543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9543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работах важно сравнить факты, провести опрос или наблюдение и сделать вывод. Здесь особенно нужны таблицы, диаграммы и точные формулировки на 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выполнения проекта по английскому языку
</a:t>
            </a:r>
            <a:endParaRPr lang="en-US" sz="233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проект проходит от идеи до устной защиты и готового продукта.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в групповом проекте по английскому языку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помогают распределить работу и сделать проект точнее, быстрее и аккуратнее.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обязанности распределены, группа меньше теряет время и лучше контролирует качество языка и оформления.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проектной работы на уроках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проектная работа по английскому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объединяет несколько видов языковой деятельности и помогает применять их в одной задаче, а не по отдельности.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задействуются словарь, говорение и письмо: именно они чаще всего нужны для поиска материала, оформления продукта и защиты.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требований к школьным проектам по английскому языку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проект по английскому языку: основные признаки
</a:t>
            </a:r>
            <a:endParaRPr lang="en-US" sz="2204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конкретной и посильной для 9 класса. Чем точнее вопрос, тем легче подобрать материал и сделать работу логичной, а не слишком общей.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продукт оформляют чисто и понятно: с заголовками, изображениями и короткими подписями. Такой проект легко читать, проверять и представлять классу.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результат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используются тематические слова и выражения, которые соответствуют теме. Они должны быть написаны правильно и повторяться естественно, без избытка и однообразия.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хорошего проекта есть чёткая цель: объяснить, сравнить, показать или доказать. Это помогает отбирать только нужную информацию и не перегружать текст лишними фактами.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цель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для проекта по английскому языку
</a:t>
            </a:r>
            <a:endParaRPr lang="en-US" sz="248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тему, которая связана с интересами ученика, школьной программой или повседневной жизнью. Тогда работать над проектом легче и заметно интереснее.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8170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кажется скучной, готовить проект будет трудно. Интерес к материалу помогает искать источники внимательнее, а выступать — увереннее и свободнее.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18170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интерес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76275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часто позволяет сравнивать факты, привычки или примеры. Это делает проект содержательнее и помогает сделать выводы на основе наблюдений.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76275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сравнения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065425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достаточно узкой, чтобы её можно было раскрыть в отведённое время. Слишком широкие вопросы лучше сразу сузить до одного аспекта.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065425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Посильный объём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377085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подумать, какие английские слова и выражения понадобятся. Если по теме легко подобрать лексику, текст получится точнее и выразительнее.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77085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лекция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213" y="3188538"/>
            <a:ext cx="321075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2519" y="3188538"/>
            <a:ext cx="267563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словарь и энциклопедии помогают быстро уточнить значения слов, проверить написание и подобрать точные выражения по теме проекта.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 обычно указывает автора, дату и название. Для проекта важно сохранить небольшой список использованных материалов и отмечать точные цитаты отдельно.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надёжности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сайты для детей и подростков обычно пишут простым языком. Это удобно для 9 класса, когда важны ясность и доступность информации.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ресурсы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научно-популярные статьи и интервью помогают увидеть тему в реальной жизни. Их полезно пересказывать своими словами, не копируя текст дословно.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статьи и интервью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музейные сайты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школ и музеев дают проверенные факты, короткие тексты и изображения, которые удобно использовать без лишней сложности.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и работа с источниками на английском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в проекте по английскому языку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сбор материалов и подбор слов по теме, потому что именно здесь формируется содержание работы.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основную часть времени выделить на содержание, проект получится точнее, логичнее и легче для устной защиты.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школьной проектной работы; иллюстративное распределение времени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Исследование, опрос и сравнительные данные в языковом проекте
</a:t>
            </a:r>
            <a:endParaRPr lang="en-US" sz="2713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подходит для тем о школьной жизни, привычках или использовании английских слов в речи. Результаты удобно записывать в таблицу, чтобы позже сравнить данные и сделать понятный вывод.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подсчёт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составить короткую анкету на английском языке и собрать ответы одноклассников. Такой подход помогает увидеть реальные предпочтения, а затем кратко описать результаты простыми и точными фразами.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класса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числовые данные делают проект убедительнее. Диаграмма, таблица или короткий список результатов помогают показать, что вывод основан не только на мнении, но и на собранных фактах.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статистика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можно сопоставить виды отдыха, любимые занятия или способы проведения свободного времени. Сравнение учит выделять сходства и различия, а также использовать слова more, less, the most.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итоговой работы на английском языке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увидеть, из каких частей должна состоять проектная работа и что именно в них размещается.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деление на части делает проект понятным, помогает не пропустить важные элементы и облегчает проверку учителю.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 проектным работам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13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должны быть название темы, имя автора и класс. Аккуратный титульный лист создаёт первое впечатление и сразу показывает, что работа выполнена серьёзно.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лучше делить на небольшие части и не перегружать слайд или страницу. Краткие абзацы легче читать, а таблицы и схемы выглядят более понятными.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абзацы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написание слов, заглавные буквы в названиях стран и городов, а также формы глаголов. Даже небольшие ошибки могут ослабить впечатление от хорошего содержания.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картинка должна быть связана с темой и иметь короткую подпись. Так изображения помогают объяснить материал, а не просто занимают место на странице.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иллюстрациям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один шрифт, одинаковые заголовки и понятную нумерацию страниц. Единый стиль делает проект аккуратным и помогает быстро ориентироваться в материале.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проекта: что важно проверить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проектной работе по английскому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не в самой теме, а на этапе подготовки текста: когда не хватает слов, плана и времени на проверку.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начать раньше и оставить время на черновик, можно избежать большинства языковых и логических ошибок.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школьной проектной работе; иллюстративные данные
</a:t>
            </a:r>
            <a:endParaRPr lang="en-US" sz="14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защита проекта по английскому языку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тему проекта, кратко объясняет её выбор и формулирует цель работы. Это помогает слушателям сразу понять, о чём будет выступление.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цель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отвечает на простые вопросы учителя или класса. Уверенная речь, чёткое произношение и спокойный тон показывают, что тема действительно понятна.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представляются 3–5 главных фактов, один наглядный пример и итоговый вывод. Хорошо, если ответы опираются на материал проекта, а не на общие слова.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коротко описываются основные шаги: поиск информации, отбор фактов, создание текста и оформление продукта. На этом этапе важно говорить связно и без лишних деталей.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работы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результат проектной работы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большом постере ученики размещают карту, фотографии и краткие подписи о знаменитых местах Лондона. Такой формат помогает соединить текст и изображение, а также тренирует умение выделять главное из источников.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о Лондоне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группы выбирают интервью о хобби или короткий видеоролик о защите природы. В таких работах особенно заметны говорение и умение работать в команде, а готовый продукт легко представить всему классу.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или мини-видео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Буклет удобно использовать, когда нужно показать советы по питанию, движению и режиму дня. Короткие абзацы, иконки и простые фразы на английском делают материал понятным и полезным для одноклассников.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Буклет о здоровом образе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улучшить черновик проекта по английскому языку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доработки черновика перед сдачей работы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оценивается проект по английскому языку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интересной, посильной и связанной с программой или жизнью ученика. Тогда видно, что проект выбран осознанно, а не случайно.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041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41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правильное написание слов, грамотные предложения и тематическая лексика. Ошибки не должны мешать пониманию, а текст обязан звучать естественно и связно.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709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материала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709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Оценивают, насколько точно подобраны факты, примеры и источники. Хорошая работа опирается на проверенную информацию и показывает умение выделять главное.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875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защита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75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выступлении ценятся чёткая речь, уверенность и умение отвечать на простые вопросы. Даже краткое сообщение производит хорошее впечатление, если оно логично и завершено.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543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 вывод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9543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должен быть аккуратным, с понятной структурой, таблицами или изображениями. Вывод считается сильным, если он опирается на факты, а не только на личное мнение.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превращает английский язык в живой инструмент: с его помощью можно искать информацию, объяснять мысли, представлять результаты и уверенно выступать перед классом.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по английскому: учимся применять язык на практике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2026-05-31T12:45:19Z</dcterms:created>
  <dcterms:modified xsi:type="dcterms:W3CDTF">2026-05-31T12:45:19Z</dcterms:modified>
</cp:coreProperties>
</file>