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душе: современное понимание и основные темы
</a:t>
            </a:r>
            <a:endParaRPr lang="en-US" sz="4503" dirty="0"/>
          </a:p>
        </p:txBody>
      </p:sp>
      <p:sp>
        <p:nvSpPr>
          <p:cNvPr id="5" name="Text 1"/>
          <p:cNvSpPr txBox="1"/>
          <p:nvPr/>
        </p:nvSpPr>
        <p:spPr>
          <a:xfrm>
            <a:off x="2359050" y="4831325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359038" y="3105837"/>
            <a:ext cx="44259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мысли, чувства и поведение человека для понимания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души и психики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древних цивилизациях изучали душу как источник жизни. С развитием науки применяли наблюдение и анализ. Психология сформировалась в XIX веке, установив научный подход к психике.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Философское наследие античности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Пифагор, Платон и Аристотель представляли душу как вечную сущность, влияющую на жизнь и мышление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Платон делил душу на разумную, чувствующую и вожделеющую части, объясняя внутренние конфликты личности.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связывал душу с жизненными функциями, выделяя растительную, животную и разумную составляющие.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Душа в мировых религиях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 ислам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религиях душа понимается как вечный и нравственно ответственный аспект человека, определяющий мораль и судьбу.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 буддизм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перерождения душ после смерти лежит в основе учений индуизма и буддизма, формируя взгляды на смысл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психологии как науки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психология отделилась от философии, начав применять экспериментальные методы исследования.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1879 году Вильгельм Вундт основал первую лабораторию психологии в Лейпциге, заложив основы научных исследований.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Методы, используемые психологами, включают наблюдение, эксперимент и опросы для выявления психических закономерностей.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Психология стала самостоятельной дисциплиной, направленной на изучение сознательных и бессознательных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психонейронаучные исследования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Психика объединяет процессы восприятия, мышления, памяти и эмоций, обеспечивая поведение и осознанность.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психических процессов тесно связано с активностью мозга и формируют сознательное восприятие действительности.
</a:t>
            </a:r>
            <a:endParaRPr lang="en-US" sz="207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психические функции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лобных долей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Лобные доли мозга отвечают за принятие решений, контроль поведения и планирование, что важно для адаптации и саморегуляции личности.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область и память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Височная зона контролирует память и речь, обеспечивая формирование и воспроизведение воспоминаний и коммуникацию.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и эмоции
</a:t>
            </a:r>
            <a:pPr algn="ctr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Лимбическая система регулирует эмоциональные реакции и мотивацию, играя ключевую роль в эмоциональной сфере человека.
</a:t>
            </a:r>
            <a:endParaRPr lang="en-US" sz="107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психологии,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современной психологии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развивалось в разные периоды, формируя методы и теории психического функционирования.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школ отражает комплексное понимание психики и поведения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выдающихся учёных в науку о душе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Зигмунд Фрейд ввёл концепцию бессознательного, развил психоанализ и объяснил внутренние конфликты личности.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 Пиаже исследовал этапы развития мышления у детей, выявив возрастные особенности когнитивных процессов.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Павлов изучал условные рефлексы, показав механизмы формирования поведения через ассоциации.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эксперименты в психологии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Павлова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обучал собак связывать звук с пищей, показав, как формируются условные рефлексы и основы обучения у животных.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Милгрэма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Стэнли Милгрэм изучал подчинение авторитету, используя эксперимент с электрическими ударами, показав важность социальных факторов.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Скиннера
</a:t>
            </a:r>
            <a:pPr algn="ctr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Б.Ф. Скиннер обучал животных сложным действиям с помощью подкрепления, доказав роль награды в формировании поведения.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— это уникальный набор черт, мотивов и моделей поведения, формирующихся под влиянием наследственности и окружения, определяя индивидуальность человека.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Тесты, такие как MMPI, помогают выявлять особенности характера и психологические тенденции, что важно для понимания и поддержки подростков в период их роста.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личности и её исследование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существенно формируются основные личностные качества, отражающие ценности, мировоззрение и социальные навыки индивида.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личности позволяет прогнозировать поведение, поддерживать психическое здоровье и создавать условия для успешного развития и самоопределения.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918" y="1928825"/>
            <a:ext cx="3225163" cy="2267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эмоции Поля Экмана и их функции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шесть основных эмоций, их поведенческие проявления и роль в адаптации человека к окружающей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выполняют ключевую роль в адаптации, помогая распознавать угрозы и формировать социальные связи.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Пола Экмана, 1970-е годы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развитие мышления у подростков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— процесс получения новых знаний и навыков, что ведёт к изменению поведения и расширению возможностей подростка.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Мышление включает анализ информации, решение проблем и выработку выводов, развивая умение рассуждать и применять знания на практике.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начинают осваивать абстрактное мышление, что позволяет им видеть причинно-следственные связи и принимать более сложные решения.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памяти и особенности подросткового возраста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 удерживает информацию на несколько секунд, обеспечивая текущий обмен данными с окружающей средой.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хранит знания и опыт на длительный срок, что позволяет подросткам успешно учиться и развиваться.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происходит активное укрепление долговременной памяти, повышается способность к систематизации и усвоению материала.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мнемонических приёмов помогает подросткам лучше запоминать и структурировать информацию для учебных целей.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формирование личности подростков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развитии подростка
</a:t>
            </a:r>
            <a:pPr algn="ctr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 задаёт фундамент для формирования самооценки и эмоциональной устойчивости. Поддержка родителей способствует уверенности и помогает справляться со стрессами.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школьного окружения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не только источник знаний, но и место социального взаимодействия. Вовлечение в учебные и внеклассные проекты развивает ответственность и навыки сотрудничества.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социальные сети как источники влияния
</a:t>
            </a:r>
            <a:pPr algn="ctr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со сверстниками и активность в интернете влияют на самоидентификацию, принципы и модели поведения, формируя социальные установки подростка.
</a:t>
            </a:r>
            <a:endParaRPr lang="en-US" sz="103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и Минздрав РФ, данные 2022 года
</a:t>
            </a:r>
            <a:endParaRPr lang="en-US" sz="75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трудности среди подростков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десять лет обращаемость к школьным психологам удвоилась, что указывает на растущую потребность в поддержке.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тревожности и депрессии требует внимания общества и внедрения эффективных программ поддержки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поддержания психического здоровья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питание, физическая активность и соблюдение режима сна создают основу для стабильного психоэмоционального состояния подростка.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близких и своевременные обращения к психологам помогают предотвратить серьёзные проблемы и способствуют личностному росту.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технологий на психику подростков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влияют на самооценку, формируя зависимость от мнения виртуального окружения и иногда снижая уверенность в себе.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кибербуллинга и стремление к признанию усугубляют эмоциональное напряжение, требуют развития навыков цифровой безопасности.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управлять вниманием и критически оценивать информацию становится необходимым для сохранения психического равновесия.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знания помогают подросткам лучше понимать себя и других, что снижает количество конфликтов в общении.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сотрудничества и эмоционального контроля способствуют успешной социализации и адаптации в разных группах.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психологии в жизни подростков и общества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психических процессов важно для раннего выявления и профилактики психологических и социальных проблем.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расширяют возможности диагностики и поддержки, делая психологическую помощь доступнее.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75" y="2608327"/>
            <a:ext cx="8964600" cy="21360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28250" y="258625"/>
            <a:ext cx="7087500" cy="97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жизненная роль науки о душе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359050" y="1697700"/>
            <a:ext cx="44259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 душе способствует глубокому пониманию себя и окружающих, поддержке психического здоровья и формированию гармоничного общества, особенно важна для подростков на пути самоопределения.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2026-05-08T02:29:45Z</dcterms:created>
  <dcterms:modified xsi:type="dcterms:W3CDTF">2026-05-08T02:29:45Z</dcterms:modified>
</cp:coreProperties>
</file>