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нуклеиновые кислоты и АТФ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 хранят наследственную информацию, АТФ — источник энергии для клетки.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открытия нуклеиновых кислот и её значение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1869 году Фридрих Мишер открывает нуклеиновые кислоты. В 1953 году Уотсон и Крик описывают структуру ДНК — двойную спираль. Эти открытия стали фундаментом генетики и биотехнологий.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нуклеиновых кислот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Дезоксирибонуклеиновая кислота (ДНК)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содержит генетическую информацию большинства организмов. Представляет собой двухцепочечную молекулу, упакованную в ядре клетки, определяющую наследственные признаки.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Рибонуклеиновая кислота (РНК)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участвует в передаче генетической информации, синтезе белков и регуляции процессов в клетке. Многообразие форм РНК обеспечивает различные функции.
</a:t>
            </a:r>
            <a:endParaRPr lang="en-US" sz="11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элементы нуклеотидов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Нуклеотид состоит из трёх компонентов: азотистого основания, сахара (рибоза или дезоксирибоза) и остатка фосфорной кислоты.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Азотистые основания делятся на пурины (аденин, гуанин) и пиримидины (тимин или урацил, цитозин) с разным расположением.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ДНК используются аденин, тимин, гуанин, цитозин; в РНК тимин заменён на урацил, что влияет на функцию молекул.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Нуклеотиды соединяются между собой фосфодиэфирными связями, формируя полинуклеотидные цепи, основу нуклеиновых кислот.
</a:t>
            </a:r>
            <a:endParaRPr lang="en-US" sz="9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структура ДНК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спираль и комплементарность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образована двумя антипараллельными цепями, сцеплёнными водородными связями между азотистыми основаниями по принципу комплементарности — аденин с тимином, гуанин с цитозином, что обеспечивает точность копирования.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Чаргаффа и стабильность молекулы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Чаргаффа утверждает, что количество пуринов равно количеству пиримидинов, что обусловливает равномерность структуры и стабильность спирали. Это позволяет молекуле выдерживать изменения без потери информации.
</a:t>
            </a:r>
            <a:endParaRPr lang="en-US" sz="11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типы РНК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РНК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— одноцепочечная молекула, содержащая рибозу и урацил вместо тимина. Это придаёт ей гибкость и разнообразие функций по сравнению с ДНК.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РНК (мРНК)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мРНК переносит генетическую информацию от ДНК к рибосомам, служит шаблоном для синтеза белков в процессе трансляции, обеспечивая реализацию генетической программы.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и рибосомная РНК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тРНК доставляет аминокислоты к месту сборки белка, рРНК входит в состав рибосом, обеспечивая структуру и катализ пептидных связей.
</a:t>
            </a:r>
            <a:endParaRPr lang="en-US" sz="10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776392"/>
            <a:ext cx="4873500" cy="19135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нуклеиновых кислот: ДНК и РНК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различия и сходства между ДНК и РНК в составе, структуре и функциях.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и РНК имеют разные структуры и функции, что обеспечивает эффективность наследования и экспрессии генов.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жизни, Биология 10-11 кл.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ДНК в клетке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хранит генетическую информацию, необходимую для развития и функционирования организма, обеспечивая наследственность признаков.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матрицу для транскрипции, производя РНК, которая затем контролирует синтез белков в клетке.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Гарантирует точную репликацию, что важно при клеточном делении для передачи наследственной информации потомству.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Участвует в регуляции экспрессии генов, контролируя активность различных участков генома в ответ на потребности клетки.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функций РНК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РНК переносит генетический код от ДНК к рибосомам, где происходит синтез белка.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РНК обеспечивает доставку аминокислот, необходимых для построения полипептидных цепей.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Рибосомная РНК формирует основу рибосом и катализирует связывание аминокислот в процессе белкового синтеза.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передачи и реализации генетической информации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транскрипции мРНК переносит информацию к рибосомам, где запускается трансляция — синтез белка.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Четкая последовательность этапов обеспечивает точное воспроизведение наследственных признаков и функциональную активность клетки.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учебные материалы по молекулярной биологии, 2023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характеристика АТФ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— это молекула, представляющая собой аденин, рибозу и три фосфатных остатка, выступающая в качестве главного источника энергии в живых клетках. Она обеспечивают большинство биохимических процессов.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роль АТФ связана с переносом и высвобождением фосфатных групп, благодаря чему клетки получают возможность эффективно выполнять необходимые функции и поддерживать жизнедеятельность.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энергетической функции АТФ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Гидролиз одной фосфатной связи АТФ приводит к образованию АДФ и неорганического фосфата с выделением порядка 30,5 кДж/моль энергии, необходимой для клеточных процессов.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Высвобожденная энергия используется для синтеза биомолекул, активного транспорта через мембраны, сокращения мышц и передачи нервных импульсов в организме.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Обратимость гидролиза позволяет клеткам эффективно накапливать и расходовать энергию, регулируя баланс между синтезом и расщеплением АТФ.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Биосинтез и распад АТФ: пути образования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Окислительное фосфорилирование в митохондриях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синтезируется преимущественно в митохондриях при окислительном фосфорилировании, где энергия, высвобождаемая при окислении органических веществ, преобразуется в химическую энергию молекулы АТФ. Этот процесс играет ключевую роль в энергетическом обмене клеток.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 анаэробный гликолиз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АТФ образуется также в хлоропластах в процессе фотосинтеза, а в условиях нехватки кислорода клетка получает энергию посредством анаэробного гликолиза в цитоплазме. Эти пути обеспечивают различные энергетические потребности в зависимости от условий.
</a:t>
            </a:r>
            <a:endParaRPr lang="en-US" sz="11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регенерации АТФ в клетке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обновление молекул АТФ и поддержание энергетического баланса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АТФ в жизнедеятельности организма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поддержание ионного баланса внутри клетки, что важно для передачи нервных импульсов и поддержания осмотического равновесия.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Отвечает за мышечные сокращения: запасы АТФ расходуются молниеносно, требуя непрерывного синтеза для поддержания работы тканей и органов.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участвует в синтезе основных биополимеров, включая белки, липиды и нуклеиновые кислоты, обеспечивая энергией эти фундаментальные процессы клеточного метаболизма.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уровня АТФ при различных типах мышечной работы
</a:t>
            </a:r>
            <a:endParaRPr lang="en-US" sz="2136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Интенсивная нагрузка быстро исчерпывает запасы АТФ, но восстановление происходит благодаря креатинфосфату и анаэробному гликолизу. При длительной работе преобладает аэробный синтез.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Утомление мышц связано с истощением энергетических резервов и особенностями регенерации АТФ, что важно учитывать при физической нагрузке.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физиологических исследований, 2023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Клиническое значение: болезни обмена АТФ и нуклеиновых кислот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миопатии и митохондриальные заболевания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 генах, отвечающих за синтез и передачу АТФ, приводят к миопатиям с симптомами мышечной слабости и быстрой утомляемости. Митохондриальные энцефалопатии проявляются нарушениями работы нервной системы и метаболизма.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Опухолевые процессы и нарушения обмена нуклеиновых кислот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Неконтролируемый рост клеток связан с изменениями синтеза и расщепления нуклеиновых кислот и АТФ. Это может способствовать развитию различных видов рака, что требует исследования на молекулярном уровне для диагностики и терапии.
</a:t>
            </a:r>
            <a:endParaRPr lang="en-US" sz="11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Экспериментальные методы исследования нуклеиновых кислот и АТФ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Спектрофотометрия позволяет количественно определять содержание нуклеиновых кислот в образцах по их светопоглощению при характерных длинах волн.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Электрофорез применяется для разделения ДНК и РНК по размерам, что облегчает анализ и выделение конкретных фрагментов для дальнейших исследований.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ПЦР эффективно амплифицирует целевые последовательности ДНК, позволяя изучать даже минимальные количества генетического материала.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Люминесцентные и биохимические методы измерения уровня АТФ дают точную оценку энергетического состояния клеток, важную для диагностики и научных экспериментов.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достижения и биотехнологии, связанные с нуклеиновыми кислотами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терапия и редактирование генома CRISPR/Cas9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CRISPR/Cas9 позволяет целенаправленно изменять генетический код, открывая перспективы лечения наследственных и приобретённых заболеваний путем корректировки дефектных генов.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Персонализированная медицина и биосенсоры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биосенсоров на основе ДНК обеспечивает быстрый и точный диагноз заболеваний, а также индивидуальный подбор терапии в зависимости от генетических особенностей пациента.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ДНК в нанотехнологиях и материаловедении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искусственно созданных ДНК-молекул расширяет возможности в создании новых материалов и устройств на наномасштабе, включая биосенсоры и системы доставки лекарств.
</a:t>
            </a:r>
            <a:endParaRPr lang="en-US" sz="10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нуклеиновых кислот и АТФ в биологии и медицине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структуры и функций нуклеиновых кислот и АТФ — ключ к раскрытию клеточных механизмов, наследственности и развитию эффективных методов диагностики и лечения в современной медицине.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2026-05-10T00:26:46Z</dcterms:created>
  <dcterms:modified xsi:type="dcterms:W3CDTF">2026-05-10T00:26:46Z</dcterms:modified>
</cp:coreProperties>
</file>