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выделительная система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– комплекс органов для удаления токсинов и излишков веществ.
</a:t>
            </a:r>
            <a:endParaRPr lang="en-US" sz="193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функций почек началось ещё в Древнем Египте. В XVII веке открыли микроструктуру нефрона. Современная нефрология раскрыла сложные механизмы фильтрации, что важно для здоровья подростков.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выделения у человека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50" y="1161638"/>
            <a:ext cx="2006400" cy="1771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327" y="1161638"/>
            <a:ext cx="2006400" cy="17712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4900" y="1161638"/>
            <a:ext cx="2006400" cy="17712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1475" y="1161638"/>
            <a:ext cx="2006400" cy="17712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выделительной системы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1775" y="3445725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главные фильтры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отвечают за фильтрацию крови и образование мочи, удаляя отходы обмена веществ. Они гарантируют баланс воды и солей, сохраняя стабильность внутренней среды.
</a:t>
            </a:r>
            <a:endParaRPr lang="en-US" sz="892" dirty="0"/>
          </a:p>
        </p:txBody>
      </p:sp>
      <p:sp>
        <p:nvSpPr>
          <p:cNvPr id="13" name="Text 3"/>
          <p:cNvSpPr txBox="1"/>
          <p:nvPr/>
        </p:nvSpPr>
        <p:spPr>
          <a:xfrm>
            <a:off x="25583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и мочевой пузырь — транспорт и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проводят мочу из почек в мочевой пузырь, где она временно накапливается. Этот резервуар обеспечивает своевременное и контролируемое выведение жидкости.
</a:t>
            </a:r>
            <a:endParaRPr lang="en-US" sz="846" dirty="0"/>
          </a:p>
        </p:txBody>
      </p:sp>
      <p:sp>
        <p:nvSpPr>
          <p:cNvPr id="14" name="Text 4"/>
          <p:cNvSpPr txBox="1"/>
          <p:nvPr/>
        </p:nvSpPr>
        <p:spPr>
          <a:xfrm>
            <a:off x="462487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— вывод мочи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служит каналом для выхода мочи из организма. Поддерживается координация мышц для произвольного и безопасного процесса мочеиспускания.
</a:t>
            </a:r>
            <a:endParaRPr lang="en-US" sz="1013" dirty="0"/>
          </a:p>
        </p:txBody>
      </p:sp>
      <p:sp>
        <p:nvSpPr>
          <p:cNvPr id="15" name="Text 5"/>
          <p:cNvSpPr txBox="1"/>
          <p:nvPr/>
        </p:nvSpPr>
        <p:spPr>
          <a:xfrm>
            <a:off x="66914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лёгкие в системе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пот, удаляя воду и соли, а лёгкие выводят углекислый газ и водяной пар с дыханием, поддерживая обмен веществ и терморегуляцию.
</a:t>
            </a:r>
            <a:endParaRPr lang="en-US" sz="9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имеют форму бобов и расположены с обеих сторон позвоночника в поясничной области тела.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— очищение крови и образование мочи, которая выводит продукты обмена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коркового и мозгового вещества, каждая часть выполняет важные функции в фильтрации.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кровяное давление, кислотно-щелочной и водно-солевой баланс, обеспечивая гомеостаз.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строение и функции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единица почки — нефрон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– основная рабочая единица почки, включающая около миллиона таких образований. Каждый нефрон обеспечивает фильтрацию и очистку крови от вредных веществ.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компоненты нефрона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почечный клубочек для фильтрации, капсулу Шумлянского-Боумена и извилистые канальцы для регулирования состава мочи.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нефрона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фильтрации и вывода мочи из организма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и выведения мочи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удаляет из крови лишнюю воду, соли и вредные продукты обмена, поддерживая чистоту внутренней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выводит специфические ионы и метаболиты, обеспечивая точную настройку состава жидкости.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возвращает полезные вещества — глюкозу, аминокислоты и часть воды — обратно в кровоток.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выделения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выводит строго определённые продукты обмена, обеспечивая оптимальный обмен веществ.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 человека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выводят различные органы и каким способом.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обмена и органы выделения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мочевого пузыря и уретры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— канал вывода мочи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уретру моча покидает организм. Благодаря особым мышцам и нервным сигналам, человек контролирует этот процесс произвольно и безопасно.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обратного тока мочи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Клапанная система мочевого пузыря предотвращает попадание мочи обратно в мочеточники и почки, защищая органы от инфекций и повреждений.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как вместилище мочи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служит резервуаром для хранения мочи объёмом 300-500 мл. Его растяжение сигнализирует о необходимости опорожнения, поддерживая комфорт и контроль в процессе.
</a:t>
            </a:r>
            <a:endParaRPr lang="en-US" sz="9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тщательно регулируют уровень воды и электролитов, таких как натрий, калий и хлор, поддерживая внутренний баланс.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суточная норма воды составляет примерно 1,5–2 литра, что важно для нормальной работы выделительной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регуляция предотвращает обезвоживание и избыток солей в крови, что способствует здоровью и хорошему самочувствию.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соли в организме человека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лабораторных исследований почечной функции,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хлоридов и воды в моче колеблются в течение дня, что отражает циклы активности и отдыха организма школьника.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мочи изменяется в ответ на пищу и физическую активность, показывая важность дневного режима для здоровья почек.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 состава мочи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соли и белка увеличивает нагрузку на почки, повышая выработку мочевины и электролитов, что может вызвать проблемы с фильтрацией и вызвать заболевания.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рацион овощей способствует улучшению работы почек за счёт снижения нагрузки и поддержания водно-солевого баланса, что важно для здоровья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работу выделительной системы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 (вазопрессин) усиливает реабсорбцию воды в почечных канальцах, уменьшая выделение мочи и предотвращая обезвоживание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на функцию почек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способствует обратному всасыванию натрия и выделению калия, регулируя электролитный баланс и артериальное давление.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и физических нагрузках гормональный фон изменяется, что влияет на объём и состав мочи, адаптируя организм к новым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сдвиги помогают поддерживать гомеостаз, управляя процессами фильтрации и выделения для оптимального функционирования почек.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России, 2023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особенно распространён среди девочек школьного возраста из-за анатомических особенностей мочевыводящих путей.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заболеваний у подростков связана с циститом, что подчёркивает важность гигиены и профилактики.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Заболеваемость болезнями выделительной системы у подростков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Обеспечение регулярного и достаточного питья воды помогает промывать почки и предотвращать инфекции. Соблюдение личной гигиены и смена белья снижают риск попадания микробов.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Активный образ жизни и здоровое питание укрепляют иммунитет. При первых симптомах нездоровья стоит обратиться к врачу для своевременного лечения и предотвращения осложнений.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выделительной системы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1,5-2 литра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потребление жидкости поддерживает нормальную функцию почек при нагрузках.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Российского общества нефрологов,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водного баланса во время активных занятий позволяет избежать обезвоживания и нагрузок на выделительную систему.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кожных покровов и потовых желез в выделении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как способ охлаждения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воду и соли, помогая снижать температуру тела при физических нагрузках и жаре. Это важный механизм поддержания теплового баланса организма.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 через кожу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выводит через пот некоторые продукты обмена веществ, включая соли и мочевину. Этот процесс поддерживает чистоту внутренней среды и снижает нагрузку на почки.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кожи при потливости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и смена одежды предотвращают развитие кожных инфекций и неприятного запаха, особенно при усиленном потоотделении в жаркое время или после занятий спортом.
</a:t>
            </a:r>
            <a:endParaRPr lang="en-US" sz="9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85621"/>
            <a:ext cx="4374900" cy="1730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физиологии почек, 2022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различия в объёме первичной и окончательной мочи, а также изменениях скорости фильтрации у детей, подростков и взрослых.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фильтрация интенсивнее, объём мочи меньше, с возрастом показатели стабилизируются и сближаются с взрослыми значениями.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функции почек по возрастным группам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предотвращает накопление токсинов и поддерживает нормальный состав крови, что особенно важно в период активного роста и развития.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выделительной системы для здоровья подростка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выведение продуктов обмена способствует укреплению иммунной защиты и повышению общих жизненных сил организма подростка.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почек и мочевыводящих путей могут привести к хроническим заболеваниям и ухудшению учебной успеваемости.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основа здоровья и активности школьника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внутренней среды благодаря выделительной системе критична для успешного обучения и физического развития. Формирование правильных привычек и профилактика сохраняют здоровье подростка на долгие годы.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2026-05-09T22:31:00Z</dcterms:created>
  <dcterms:modified xsi:type="dcterms:W3CDTF">2026-05-09T22:31:00Z</dcterms:modified>
</cp:coreProperties>
</file>