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ключевые понятия и темы урока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повсеместно влияющие на природу и человека.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история изучения бактерий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появились 3,5 млрд лет назад и первыми были открыты ван Левенгуком в XVII веке. В XIX веке Пастер и Кох доказали их роль в болезнях и брожении.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размеров бактерий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мир бактериальных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бактериальной клетки в среднем варьируется от 0,2 до 10 микрометров. Они настолько малы, что невидимы невооружённым глазом и требуют микроскопа для изучения.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три главных формы бактерий: кокки — шаровидные, бациллы — палочковидные, и спириллы — изогнутые или спиральные. Каждая форма имеет свои особенности и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форм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изображениях видны примеры каждой формы: круглые кокки часто образуют скопления, бациллы выглядят как палочки, а спириллы обладают закрученным или витым строением.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обеспечивает бактериальной клетке защиту и придаёт форму, отделяя её от внешней среды.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контролирует обмен веществ, газов и воды между клеткой и окружающей средой.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основную ДНК бактериальной клетки, расположенную свободно без мембраны в цитоплазме.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капсула обеспечивают движение и защиту, а рибосомы участвуют в синтезе белков внутри клетки.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94699"/>
            <a:ext cx="4782600" cy="22014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бактерий, вирусов и грибов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бактериями, вирусами и грибами по строению и размножению.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самостоятельны и имеют сложное строение по сравнению с вирусами, а грибы — более сложные организмы.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источников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бактерии?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 — природные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и пресной воде находятся разнообразные бактериальные сообщества, участвующие в разложении органики и круговороте веществ в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населяют поверхности и внутренние среды растений и животных, образуя микрофлору, которая может быть полезной или вызывать болезни.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и бытовая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обитают в горячих источниках, ледниках и глубинах океанов, а также на бытовых поверхностях, откуда могут передаваться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 клетки на две идентичные дочерние, процесс занимает обычно от 20 до 30 минут при благоприятных условиях.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происходит быстро, что позволяет одной бактерии за сутки превратиться в миллионы потомков.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обеспечивает быструю адаптацию бактерий к изменениям окружающей среды и распространение.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бинарное деление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синтезируют органические вещества из неорганики, используя солнечный свет или химическую энергию.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обмен веществ у бактерий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осуществляют фотосинтез, выделяя кислород, подобно растениям.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бактерии питаются разлагающейся органикой или живут внутри животных и человека, получая питательные вещества.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отражает разнообразие адаптаций и экологических ниш бактерий.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бактериальной колонии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колонии бактерий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 их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производстве кисломолочных продуктов, таких как йогурт и сыр, способствуя ферментации и улучшению вкуса.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пищеварение и синтезируют необходимые витамины группы B и K в организме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почву, преобразуя атмосферный азот в формы, доступные для усвоения растениями.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и болезни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Туберкулёз: коварное заболевание от Коховой палочки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Mycobacterium tuberculosis вызывает туберкулёз — инфекцию, которая поражает лёгкие и другие органы. Болезнь проявляется кашлем, слабостью и повышенной температурой, требуя долгого и точного лечения.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Сальмонеллы: источник пищевых отравлений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Сальмонеллы — бактерии, которые часто живут в испорченных продуктах питания. Они вызывают рвоту, понос и боли в животе, опасные для здоровья, особенно у детей и пожилых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и стафилококки: причины ангины и кожных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вызывают воспаление горла (ангину) и гнойничковые заболевания кожи. Симптомы включают боль, покраснение, отёчность и требует своевременного медицинского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бактериальных заболеваний у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заболеваемости наблюдается у детей 12 лет, особенно по ангинам.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Ангина остаётся наиболее распространённым заболеванием бактериальной этиологии среди подростков.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РФ, 2019–2023 гг.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подавляют рост патогенных бактерий, разрушая их клеточную структуру или блокируя важные процессы жизнедеятельности.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победа над бактериями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и эритромицин — одни из первых и самых эффективных препаратов для лечения бактериальных инфекций.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Крайне важно завершать курс лечения целиком, чтобы предотвратить возникновение резистентных штаммов бактерий и повторное заражение.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Антибиотикорезистентность: современная угроза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"супербактерии" становятся опаснее?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антибиотиков приводит к мутациям у бактерий, делая их устойчивыми к лекарствам. Это осложняет лечение привычных инфекций и увеличивает риск эпидемий.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MRSA — пример устойчивой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Метициллин-резистентный золотистый стафилококк (MRSA) не поддаётся стандартным антибиотикам. Такие бактерии требуют специальных методов лечения и строгого контроля в больницах.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Мультирезистентный туберкулёз — вызов для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штамм туберкулёза устойчив к нескольким видам антибиотиков. Борьба с ним длительная и дорогая, подчёркивая необходимость ответственного использования препаратов.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остатки, способствуя образованию питательных веществ для растений и поддержанию плодородия почвы.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почва: основа круговорота веществ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преобразуют аммиак в нитраты, необходимые для усвоения азота растениями для роста и развития.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помогают поддерживать экосистемы, обеспечивая устойчивость сельского хозяйства и природных ландшафтов.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питание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ферментированных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 участвуют в создании кефира, йогурта и сыра, улучшая их вкус и пользу. Благодаря ним продукты хранятся дольше и становятся более полезными.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кишечнике помогают переваривать пищу, усваивать витамины группы В и К, а также укрепляют иммунитет, защищая организм от патогенов.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консервирования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Квашеная капуста и другие ферментированные овощи готовятся с помощью бактерий, которые сохраняют витамины и придают продуктам уникальный вкус.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очистке сточных вод, разлагая органические загрязнения и улучшая качество воды.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бактерий осуществляется биовыщелачивание — экологически безопасный метод добычи металлов из руд.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витаминов, ферментов и антибиотиков значительно опирается на культуру бактерий в промышленных масштабах.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промышленности и биотехнологиях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ускоряют создание лекарственных средств, таких как инсулин, улучшая лечение диабета.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41502"/>
            <a:ext cx="4782600" cy="27077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и полезные бактерии: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бактерий, их пользы и вреда, сред обитания и сфер применения.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 включает как полезные виды, поддерживающие жизнь, так и патогенные, вызывающие болезни, что требует ответственного отношения к ним.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медицинских и биологических исследований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бактерий на планете превышает 10 в тридцатой степени, их масса больше суммарной массы животных и растений.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микробиологии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10^{30}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составляют огромное число, превосходящее все остальные живые организмы на Земле.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незаменимые обитатели нашей планеты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жизненных циклах и экологии, принося как огромную пользу, так и потенциальный вред, поэтому важно правильно использовать и контролировать их влияние.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2026-05-08T15:00:45Z</dcterms:created>
  <dcterms:modified xsi:type="dcterms:W3CDTF">2026-05-08T15:00:45Z</dcterms:modified>
</cp:coreProperties>
</file>