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клетки: вода и минеральные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ионы управляют жизнью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 — основа клеточной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непрерывно обменивается водой и ионами с окружающей средой, поэтому их баланс определяет ход реакций, стабильность мембран и работу тканей, особенно нервной и мышечной систем.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компоненты клетки в общем составе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 органических и неорганических веществ. К неорганическим компонентам относят воду и минеральные вещества, без которых невозможно поддержание структуры, обмена и регуляции.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основа массы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массе вода занимает ведущее место среди неорганических компонентов клетки. Именно она формирует среду, в которой протекают химические реакции и перемещаются растворённые вещества.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ионы в средах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находятся в цитоплазме, межклеточной жидкости и внутри органоидов. Их распределение не случайно: оно связано с передачей сигналов, осмотическим равновесием и работой клеточных структур.
</a:t>
            </a:r>
            <a:endParaRPr lang="en-US" sz="92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значимость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компоненты не просто присутствуют в клетке, а обеспечивают её жизнеспособность. Они поддерживают постоянство внутренней среды и создают условия для нормальной работы ферментов и мембран.
</a:t>
            </a:r>
            <a:endParaRPr lang="en-US" sz="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8292" y="1352325"/>
            <a:ext cx="2501016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воды и ее свойства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имеет выраженную полярность: кислород притягивает электронную плотность сильнее, чем водород. Благодаря этому молекула способна взаимодействовать с заряженными частицами и полярными соединениями.
</a:t>
            </a:r>
            <a:endParaRPr lang="en-US" sz="1008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молекулами воды возникают водородные связи. Именно они объясняют необычно высокую теплоёмкость, сравнительно высокую температуру кипения и значительное поверхностное натяжение воды.
</a:t>
            </a:r>
            <a:endParaRPr lang="en-US" sz="1042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воды делают её не просто жидкостью, а активным участником клеточной жизни. Она обеспечивает условия, в которых реакции идут быстро, устойчиво и согласованно.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растворитель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хорошо растворяет ионы и многие полярные молекулы. Поэтому она служит основной средой для биохимических реакций, транспортных процессов и обмена веществ в клетке.
</a:t>
            </a:r>
            <a:endParaRPr lang="en-US" sz="11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 разных тканях организма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специализацию тканей: чем активнее обмен веществ и транспорт, тем выше потребность в воде как в рабочей среде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воды характерна для тканей с интенсивным обменом; жировая ткань содержит её минимально.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биологии человека; усреднённые значения для тканей организма.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4675" y="3527269"/>
            <a:ext cx="193950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воды в клетке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реакций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раствор, в котором идут гидролиз, синтез и многие другие реакции обмена веществ. Без неё молекулы не могли бы свободно взаимодействовать и превращаться.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жидкой среде вода обеспечивает перемещение ионов, питательных веществ и продуктов обмена в цитоплазме. Это ускоряет обмен между клеточными структурами.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 тургор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объём клетки и у растений создаёт тургор. Именно он придаёт тканям упругость, помогает сохранять форму и обеспечивает нормальный рост.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защита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смягчает колебания температуры внутри клетки. Это важно для сохранения активности ферментов и защиты биологических процессов от перегрева или охлаждения.
</a:t>
            </a:r>
            <a:endParaRPr lang="en-US" sz="11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 движение воды через мембрану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осмотическое движение воды и роль аквапоринов в переносе через полупроницаемую мембрану.
</a:t>
            </a:r>
            <a:endParaRPr lang="en-US" sz="119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и типы растворов вокруг клетки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Изотоническое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изотонической среде движение воды в обе стороны уравновешено. Такое состояние наиболее стабильно, поскольку сохраняет объём клетки и не нарушает её работу.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 — это направленное движение воды через полупроницаемую мембрану. Оно происходит от области с меньшей концентрацией растворённых веществ к области с большей концентрацией.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гипертоническом растворе вода выходит из клетки, поэтому её объём уменьшается. У растений это приводит к потере тургора, а у животных клеток — к сморщиванию.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Гипотоническая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гипотоническом растворе вода входит в клетку. У растений усиливается тургор, а у животных клеток при сильном притоке воды может нарушаться целостность мембраны.
</a:t>
            </a:r>
            <a:endParaRPr lang="en-US" sz="10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минеральные элементы клетки и их 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ионы особенно важны для клеточной работы и какие процессы они поддерживают.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 натрий определяют мембранные свойства, кальций управляет сигналами, а железо необходимо для переноса кислорода.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общепринятые сведения о функциях ионов в клетке.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 микроэлементы клетки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707350" y="2038238"/>
            <a:ext cx="34947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нужны клетке в сравнительно больших количествах. К ним относятся кальций, калий, натрий, магний, фосфор, сера и хлор; именно они формируют основу ионного состава и обмена.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5711" y="2038289"/>
            <a:ext cx="34947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требуются в следовых количествах, но их значение очень велико. Железо, йод, медь, цинк, марганец, кобальт и молибден участвуют в работе ферментов, гормонов и кроветворения.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 кальция в клетке работает как короткий, но очень точный сигнал. Когда его концентрация меняется, запускаются сокращение мышц, выделение веществ и передача информации между клетками, а в цитоплазме уровень кальция обычно остается очень низким.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как сигнал к действию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необходим там, где клетке нужно расходовать энергию. Он помогает многим ферментам работать правильно и стабилизирует АТФ — молекулу, из которой клетка получает энергию для синтеза, движения и деления.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и энергия клетки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магний действуют не изолированно, а как часть единого механизма регуляции. Первый быстро включает реакцию, второй поддерживает ее точность и устойчивость, поэтому оба элемента особенно важны для роста и согласованной работы тканей.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элемента — одна система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магний: незаметные регуляторы клеточной жизни
</a:t>
            </a:r>
            <a:endParaRPr lang="en-US" sz="22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ионов в клетке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ионы специализируются на отдельных задачах, но вместе образуют систему точной регуляции внутренней среды 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многозадачным выглядит кальций, а калий и натрий обеспечивают базовую электрическую и осмотическую устойчивость клетки.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 и сведениям из текста слайда.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983" y="1396250"/>
            <a:ext cx="3520484" cy="283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как регуляторы внутренней среды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Фосфатные и гидрокарбонатные соли связывают избыток ионов водорода или высвобождают их при необходимости. Благодаря этому pH цитоплазмы и крови остается близким к оптимальному.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не только участвуют в реакциях, но и создают условия, при которых белки и ферменты сохраняют активность. Без такого контроля клетка быстро теряет устойчивость.
</a:t>
            </a:r>
            <a:endParaRPr lang="en-US" sz="847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ионов определяет, сколько воды входит в клетку и сколько выходит из нее. От этого зависят объем клетки, состояние мембран и работа многих переносчиков.
</a:t>
            </a:r>
            <a:endParaRPr lang="en-US" sz="8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минеральные вещества проходят путь от пищи к клетке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поступление, всасывание, транспорт, использование и выведение минеральных ионов в организме человека.
</a:t>
            </a:r>
            <a:endParaRPr lang="en-US" sz="108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минеральные вещества в растительной клетке
</a:t>
            </a:r>
            <a:endParaRPr lang="en-US" sz="2161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наполняет вакуоли и создает тургорное давление, которое удерживает листья и стебли в упругом состоянии. При его снижении растение вянет и медленнее растет.
</a:t>
            </a:r>
            <a:endParaRPr lang="en-US" sz="1094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устьиц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калия и хлора регулируют открывание и закрывание устьиц. Так растение управляет испарением воды и одновременно поддерживает газообмен, необходимый для фотосинтеза.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участвует в укреплении клеточных стенок и повышает механическую устойчивость тканей. Это особенно важно для молодых побегов и активно растущих органов.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входит в состав хлорофилла, а минеральное питание в целом влияет на образование органических веществ, скорость роста и способность растения переносить неблагоприятные условия.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важных элементов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отдельных элементов проявляется не одинаково: одни изменения заметны в крови, другие — в работе нервной системы, мышц или желез внутренней секреции.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умеренный дефицит нарушает согласованную работу органов, поэтому питание должно покрывать не только энергию, но и потребность в микро- и макроэлементах.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 и сведениям из текста слайда.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225086"/>
            <a:ext cx="4332300" cy="10384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минеральные вещества: сравнение функций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неорганические компоненты клетки выполняют разные, но взаимодополняющие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подвижность и растворение, а минеральные вещества задают точные параметры среды, необходимые для стабильной работы клетки.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воды и солей в организме человека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 кожа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выводят избыток воды и ионов, а кожа участвует в регуляции через потоотделение. Эти органы поддерживают постоянство состава внутренней среды.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и 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жажды и гормональная регуляция помогают вовремя восполнять потери воды и солей. Так организм предотвращает опасные сдвиги концентрации растворенных веществ.
</a:t>
            </a:r>
            <a:endParaRPr lang="en-US" sz="1127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объем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участвует не только в сокращении мышц, но и в поддержании устойчивости внутренней среды. Его баланс важен для точной передачи сигналов между клетками.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 и калий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натрия и калия особенно важно для нервной проводимости и работы мышц. Даже небольшое отклонение может изменить возбудимость клеток и ритм сокращений.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 водно-солевом составе клетки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водно-солевого баланса помогает объяснять отеки, обезвоживание, судороги и нарушения сердечного ритма. Эти знания важны для профилактики и оценки состояния пациента.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нагрузка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физической активности организм теряет воду и соли, поэтому важно правильно пить и восстанавливать минеральный состав. Это влияет на выносливость и работоспособность.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Диетология использует сведения о минеральных веществах, чтобы составлять рацион, который покрывает потребности организма. Это особенно важно в период роста и интенсивной учебной нагрузки.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 и экология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связывает строение клетки с реальными условиями жизни растений, животных и человека. Она показывает, как среда, питание и обмен веществ влияют на здоровье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 — основа устойчивой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создает внутреннюю среду клетки, а минеральные вещества задают ее точные параметры. Вместе они поддерживают реакции, транспорт, осмос и здоровье всего организма.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2026-06-01T18:19:13Z</dcterms:created>
  <dcterms:modified xsi:type="dcterms:W3CDTF">2026-06-01T18:19:13Z</dcterms:modified>
</cp:coreProperties>
</file>