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система восприятия звука и поддержания баланса в пространстве.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анализатор слуха и равновесия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научные основы изучения слуха и равновесия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ученые впервые описали ключевые структуры слухового и вестибулярного аппарата. Современные исследования раскрывают их роль в адаптации человека к окружающему миру и коммуникации.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Анализатор включает наружное, среднее и внутреннее ухо, обеспечивающее первичное восприятие звука и поддержание равновесия.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анализатора слуха и равновесия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Слуховые нервы передают сигналы от рецепторов внутреннего уха к соответствующим центрам мозга для дальнейшей обработки.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Слуховые центры коры мозга распознают и интерпретируют звуки, обеспечивая понимание речи и ориентацию в пространстве.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Ушная раковина собирает звуковые волны и направляет их в слуховой проход, способствуя эффективному восприятию звука.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также защищает внутренние структуры уха от пыли и повреждений, играя роль естественного барьера.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наружного уха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Барабанная перепонка вибрирует под воздействием звука, передавая колебания на слуховые косточки для усиления сигнала.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среднего уха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Молоточек, наковальня и стремечко усиливают звуковые волны и передают их дальше во внутреннее ухо, улучшая восприятие звуковых частот.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внутренних структур уха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Улитка: преобразователь звуковых волн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Улитка содержит чувствительные волосковые клетки, которые преобразуют механические колебания в электросигналы, передаваемые в мозг. Это обеспечивает восприятие звука и его расшифровку.
</a:t>
            </a:r>
            <a:endParaRPr lang="en-US" sz="1069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Кортиковый орган и восприятие звука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Кортиковый орган внутри улитки анализирует качество звука и различает его высоту и громкость, обеспечивая точное восприятие речевых и музыкальных сигналов.
</a:t>
            </a:r>
            <a:endParaRPr lang="en-US" sz="120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Вестибулярный аппарат: орган равновесия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Вестибулярный аппарат включает полукружные каналы, регистрирующие движения головы. Он помогает телу сохранять баланс и координировать движения.
</a:t>
            </a:r>
            <a:endParaRPr lang="en-US" sz="12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улитки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Улитка имеет спиралевидную форму и содержит тысячи рецепторных волосковых клеток для обнаружения разных частот звука.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Чувствительные клетки преобразуют звуковые колебания в электрические импульсы, которые передаются по слуховому нерву.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улитке человек различает звуки речи и музыкальные ноты с высокой точностью и чувствительностью.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улитки обеспечивает не только восприятие звуков, но и помогает в пространственной ориентации по акустическим сигналам.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Функционирование вестибулярного аппарата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Полукружные каналы и движение головы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полукружных канала чувствительны к вращениям головы в разных плоскостях. Они сообщают мозгу информацию о скорости и направлении движения.
</a:t>
            </a:r>
            <a:endParaRPr lang="en-US" sz="120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системы в поддержании устойчивости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Вестибулярный аппарат интегрирует данные о положении тела, обеспечивая координацию движений и предотвращая падения в повседневной активности.
</a:t>
            </a:r>
            <a:endParaRPr lang="en-US" sz="120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Преддверие и реагирование на ускорения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Преддверие воспринимает линейные ускорения и наклоны тела, что помогает поддерживать равновесие при ходьбе и изменении положения тела.
</a:t>
            </a:r>
            <a:endParaRPr lang="en-US" sz="12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последовательно усиливает и преобразует звук, обеспечивая точное восприятие окружающей среды.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анатомии и физиологии уха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передачи звуковых сигналов
</a:t>
            </a:r>
            <a:endParaRPr lang="en-US" sz="228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Слаженная работа всех структур позволяет человеку воспринимать широкий диапазон звуков с различной интенсивностью и частотой.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между слухом и равновесием по основным функциям анализатора.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и равновесие дополняют друг друга, обеспечивая комплексное восприятие и адаптацию к окружающей среде.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слуха и равновесия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Обзорные статьи по физиологии уха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Слуховой нерв передаёт электрические импульсы от волосковых клеток улитки к коре мозга, где происходит детальный анализ звуковых сигналов и распознавание их особенностей.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слухового нерва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обеспечивает восприятие речи, музыки и окружающих звуков, позволяя отличать тонкости, такие как интонация и эмоции в голосе собеседника.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Слуховой нерв даёт возможность мозгу различать громкость, частоту и тембр, что важно для правильного понимания звукового окружения и адаптации в пространстве.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слухового ощущения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звукового сигнала от уха до коры головного мозга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ухо воспринимает широкий спектр частот, что позволяет слышать как низкие басовые звуки, так и высокие свистящие тона.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литература по аудиологии,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воспринимаемых человеком звуковых частот
</a:t>
            </a:r>
            <a:endParaRPr lang="en-US" sz="2398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частот важно для различения речи, музыки и окружающих шумов, влияя на качество восприятия и понимания информации.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Вестибулярные рецепторы и их функции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в полукружных каналах чувствительны к вращательным движениям головы, что помогает отслеживать скорость и направление поворотов.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преддверии расположены рецепторы, реагирующие на линейные ускорения и изменение положения головы относительно гравитации.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рецепторы посылают сигналы в мозг для поддержания равновесия и координации движений при ходьбе, беге и других активностях.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Вестибулярная система также регулирует мышечный тонус и рефлексы, предотвращая падения и обеспечивая стабильность тела в пространстве.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нарушения слуха: причины и последствия
</a:t>
            </a:r>
            <a:endParaRPr lang="en-US" sz="2565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Тугоухость вследствие шумового воздействия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прослушивание громкой музыки или работа в шумных условиях могут вызвать повреждение волосковых клеток улитки. Это приводит к постепенному снижению чувствительности слуха, что часто бывает необратимым.
</a:t>
            </a:r>
            <a:endParaRPr lang="en-US" sz="1058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 врождённые аномалии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люди рождаются с аномалиями структур уха или дефектами слухового нерва. Такие нарушения часто требуют медицинского вмешательства и использования вспомогательных технологий.
</a:t>
            </a:r>
            <a:endParaRPr lang="en-US" sz="1069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 и их влияние на слух
</a:t>
            </a:r>
            <a:pPr algn="ctr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Воспаления среднего уха и другие инфекции способны вызывать временное или постоянное ухудшение слуха. Своевременное лечение снимает симптомы, но хронические случаи могут привести к стойким нарушениям.
</a:t>
            </a:r>
            <a:endParaRPr lang="en-US" sz="11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Частыми причинами ухудшения равновесия у подростков становятся инфекционные заболевания уха и последствия вирусных инфекций, вызывающих головокружения и нестабильность.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головы, а также резкие изменения положения тела во время активных игр или аттракционов часто провоцируют временные нарушения координации и баланса.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равновесия у подростков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176662"/>
            <a:ext cx="4228200" cy="11005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диагностики слуха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обследования помогают выявить причины нарушений, определить уровень потери слуха и оценить состояние вестибулярного аппарата.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Комплексная диагностика обеспечивает точное выявление проблем и подбор эффективного лечения и реабилитации.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Стандарты отоларингологии, 2023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гигиена ушных раковин и слухового прохода предотвращает инфекции и воспаления, снижая риск ухудшения слуха.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нарушений слуха и равновесия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избегать длительного воздействия громких шумов, использовать средства защиты и своевременно лечить ушные заболевания.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Профилактические визиты к отоларингологу помогают контролировать состояние систем, предупреждая развитие серьёзных нарушений.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269" y="3040650"/>
            <a:ext cx="262687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8262" y="1226425"/>
            <a:ext cx="425700" cy="37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для поддержки слуха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Кохлеарные импланты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Оборудование для глубокой потери слуха, заменяет функции улитки, передавая звуки непосредственно в слуховой нерв через электроимпульсы.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позволяют повысить качество жизни и социальную адаптацию молодых людей с нарушениями слуха благодаря улучшению коммуникации.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782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слуховые аппараты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 с фильтрацией шумов и настройкой под индивидуальный профиль, улучшают восприятие речи и снижают раздражающие звуки.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анализатора слуха и равновесия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слуха и равновесия обеспечивает эффективное общение, безопасность и активность. Тщательная профилактика и инновационные методы помогают сохранить качество жизни подростков и взрослых.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2026-05-09T00:43:28Z</dcterms:created>
  <dcterms:modified xsi:type="dcterms:W3CDTF">2026-05-09T00:43:28Z</dcterms:modified>
</cp:coreProperties>
</file>