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в прилагательных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прилагательные-слова: они делают речь точной, яркой и понятной.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третьекласснику нужны прилагательные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быстро и точно описывать предметы, людей, погоду и чувства. С ними ответ звучит яснее, а текст — живее и интереснее.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подбираем синонимы, мы не меняем тему высказывания. Мы просто выбираем более удачное слово, чтобы мысль звучала красиво и понятно.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синонимы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близкие по значению. У прилагательных они называют один признак, но делают это по-разному, поэтому речь становится точнее.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 синонимов похожий, однако оттенок может меняться. Одно слово звучит мягче, другое — сильнее, ярче или торжественнее, как будто добавляет краску.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прилагательных-синонимов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Большой, огромный, громадный — эти слова называют один и тот же признак, но по-разному. С их помощью можно показать размер без скучных повторов.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крошечный, малюсенький — хороший ряд для описания чего-то совсем небольшого. Такие слова сразу вызывают в воображении очень ясную картинку.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Добрый, ласковый, приветливый — прилагательные о человеке, который относится к другим тепло. Они помогают точнее показать характер героя или знакомого.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Быстрый, скорый, шустрый — слова для движения и ловкости. Если заменить повтор одним из них, текст становится легче и приятнее для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 описании природы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лес может быть тихим, спокойным и безмолвным. Эти прилагательные похожи по смыслу, но создают немного разные оттенки настроения. По такой картине легко представить мягкую тишину между деревьями и тонкий шелест листвы.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Яркое, светлое, солнечное утро будто улыбается первым лучам. Синонимы помогают передать ощущение тепла и радости без повторов. В одном пейзаже слова звучат по-разному, а образ остаётся единым и ясным.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ветер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Свежий, прохладный, бодрящий ветер заметно оживляет картину природы. Такие слова хорошо подходят для рисунка с полем, рекой или лесной тропинкой. Они помогают услышать и почувствовать воздух, как будто он уже дует рядом.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антонимы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прилагательные с противоположным значением. Они помогают увидеть контраст: высокий — низкий, горячий — холодный, весёлый — грустный.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работают как словесные «качели»: одно слово тянет нас в одну сторону, другое — в противоположную. Благодаря этому признак становится понятнее.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полезны, когда нужно сравнить предметы, людей или явления. Противоположность сразу заметна в описании погоды, внешности и настроения.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антонимы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признака к его противоположности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описании характера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— лживый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здесь особенно важны для оценки поступков. Честный говорит правду, а лживый пытается обмануть и скрыть настоящее.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— трусливый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показывает, как герой ведёт себя в трудной ситуации. Смелый идёт вперёд, а трусливый отступает и боится неизвестного.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— неряшливый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легко заметна в одежде, тетради и на рабочем месте. Аккуратный следит за порядком, а неряшливый оставляет всё неопрятным.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— грубый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понять, как человек разговаривает с другими. Вежливый уважает собеседника, а грубый говорит резко и неприятно.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противоположности на картинке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высокий дом и низкий дом рядом. Тогда противоположность сразу бросается в глаза, и слово запоминается без усилий.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 низкий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 и тёмные тучи хорошо подходят для сравнения признаков. Такая деталь делает антонимы понятными даже без длинного объяснения.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 тёмный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синонимы отличаются от антонимов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сближают слова по смыслу. Они помогают выбрать более точное или красивое прилагательное, не меняя главной мысли высказывания.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часто можно поставить в одно и то же предложение без потери смысла. Антонимы в таком месте обычно меняют картину на противоположную.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Антонимы, наоборот, показывают противоположность. С ними легко увидеть разницу между признаками, предметами и настроением героев.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похожи по значению — это синонимы. Если они стоят на разных концах признака — это антонимы.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синонимы делают речь красивее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 одно и то же слово подряд. Вместо скучного повтора можно выбрать точное и красивое прилагательное, и предложение сразу звучит живее и аккуратнее.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подбирает синонимы, он лучше выражает мысль и передаёт оттенок смысла. Одно слово может быть спокойным, другое — более ярким, но оба подходят по значению.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замены особенно полезны в сочинении, пересказе и устном ответе. Речь становится богаче, а слушателю или читателю легче и приятнее её воспринимать.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ищет антонимы, он тренирует наблюдательность и расширяет словарь. Это помогает точнее описывать погоду, характер героев и собственные впечатления.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антонимы помогают думать точнее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учат замечать разницу между признаками предметов и явлений. Ребёнок видит не просто слово, а его противоположность, и лучше понимает смысл сравнения.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парами легче отличать похожие слова от настоящих противоположностей. Например, высокий не всегда значит большой, а тёмный не всегда значит плохой.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пару слов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 слова и смотрим, близки ли оно по смыслу или стоят на противоположных концах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со словами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ищет к слову подходящего «товарища» по смыслу: синоним или антоним. Такая игра помогает быстро замечать, чем слова похожи и чем отличаются.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противоположное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вариантов нужно назвать слово с противоположным значением. Это задание особенно полезно, когда хочется проверить, не перепутаны ли близкие и далёкие пары.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слово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заменить повторяющееся прилагательное более точным вариантом. Ребёнок пробует разные слова и выбирает то, которое звучит лучше всего в предложении.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короткое описание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описать предмет или героя, используя пару прилагательных из задания. Так слово сразу запоминается, а маленький текст получается ярким и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близкие и противоположные слова. Например, большой и огромный — синонимы, а большой и маленький — уже антонимы.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выбирать пару только по звучанию. Если слова похожи на слух, это ещё не значит, что они близки по смыслу или противоположны.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брать слишком далёкие слова, которые не образуют настоящую пару. Проверять нужно значение, а не только красивый вид слова в тетради.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 о контексте. Одно и то же прилагательное может подходить по-разному, поэтому важно читать всё предложение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в сказках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странице легко представить высокий замок, маленькую башню и крошечный домик у леса. Антонимы создают яркий контраст, а синонимы помогают уточнить картину: огромный замок, громадные ворота, миниатюрное окошко. Сцена сразу оживает.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замок и крошечный домик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добрый волшебник помогает героям, а злой колдун строит им козни. Автор может добавить ещё синонимы: ласковый, приветливый, сердечный. Так персонаж становится заметнее, а его характер — яснее даже без длинных объяснений.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волшебник и злой колдун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словарик помогает не перегружать память: взял несколько пар, повторил и уже увереннее используешь их в речи.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маленькими группами, чтобы слова быстрее запоминались и не путались.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пар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урока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прилагательное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от задачи: сделать описание точнее или показать противоположность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прилагательные, близкие по значению. Они помогают заменить повтор и сделать речь точнее, мягче или выразительнее, не меняя главной мысли.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отличать эти слова, читать и писать станет легче. Словарный запас растёт, а речь звучит понятнее, красивее и увереннее.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прилагательные с противоположным значением. Они нужны, чтобы показать контраст между предметами, людьми, настроением или явлениями.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речь умнее и ярче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помогают третьекласснику точнее выражать мысль, замечать оттенки смысла и делать речь живой. Чем лучше знакомы такие прилагательные, тем увереннее звучат ответы и сочинения.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2026-05-21T13:20:59Z</dcterms:created>
  <dcterms:modified xsi:type="dcterms:W3CDTF">2026-05-21T13:20:59Z</dcterms:modified>
</cp:coreProperties>
</file>