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севера на юг: как меняется Россия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льдов Арктики до тёплых морей: путешествуем по России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меняется по дороге на юг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тянется очень далеко с севера на юг, поэтому солнце греет землю по-разному. Из-за этого меняются зима и лето, а вместе с ними — растения, животные и даже занятия людей.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север: холод, лёд и полярная ночь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северный край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— это край, где зима очень долгая, а морозы держатся почти круглый год. Сильный ветер и лёд делают этот мир суровым, но очень удивительным.
</a:t>
            </a:r>
            <a:endParaRPr lang="en-US" sz="1188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ночь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здесь почти не поднимается над горизонтом. Наступает полярная ночь, и день становится похож на длинные сумерки. Это необычное время для людей и животных.
</a:t>
            </a:r>
            <a:endParaRPr lang="en-US" sz="1137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льдов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льдинах и берегах Арктики живут белые медведи, моржи и тюлени. Эти животные хорошо приспособлены к холоду, потому что умеют сохранять тепло и находить пищу.
</a:t>
            </a:r>
            <a:endParaRPr lang="en-US" sz="1155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работают в посёлках, на станциях и в портах. Им помогают надёжные суда, тёплая одежда и упорство, потому что на севере даже обычное дело требует смелости.
</a:t>
            </a:r>
            <a:endParaRPr lang="en-US" sz="11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короткое лето и низкие растения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лежит южнее Арктики, но остаётся очень холодной. Почва долго не прогревается, поэтому деревьям здесь трудно расти, а летом природа спешит проснуться за короткое время.
</a:t>
            </a:r>
            <a:endParaRPr lang="en-US" sz="1061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зелёный ковёр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много мхов, лишайников, болот и маленьких кустарников. Они не тянутся вверх, а будто стелются по земле, чтобы пережить холодный ветер и долгую зиму.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светит долго, и растения успевают быстро вырасти. Кажется, будто тундра торопится украсить себя, пока не вернулись морозы.
</a:t>
            </a:r>
            <a:endParaRPr lang="en-US" sz="1106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нет леса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 почти не встречаются, потому что почва остаётся холодной и влажной. Корням трудно закрепиться, поэтому тундра больше похожа на открытое северное поле.
</a:t>
            </a:r>
            <a:endParaRPr lang="en-US" sz="110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Олень — друг и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жителей тундры северный олень — настоящий помощник. На нём ездят, его используют для перевозки вещей, а ещё он помогает людям получать еду и тёплые материалы для жизни в суровом климате. Вот такой надёжный северный «транспорт»!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среди ветров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дома должны хорошо держать тепло и защищать от ветра. Поэтому люди строят их очень крепкими и тёплыми, а ещё носят удобную зимнюю одежду. Без этого в таком холоде долго не продержишься.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тундры занимаются оленеводством, рыболовством и охотой. Их жизнь тесно связана с природой, поэтому они хорошо знают, когда погода меняется, где искать путь и как бережно относиться к земле.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живут люди в тундре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огромный хвойный лес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3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России. Здесь тянутся еловые, сосновые и лиственничные леса, которые выглядят как зелёное море. Оно шуршит, поёт и прячет в себе много лесных чудес.
</a:t>
            </a:r>
            <a:endParaRPr lang="en-US" sz="1107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живут лоси, бурые медведи, белки, рыси и глухари. Одни умеют быстро бегать, другие — отлично прятаться, а некоторые и вовсе любят тишину леса больше всего.
</a:t>
            </a:r>
            <a:endParaRPr lang="en-US" sz="12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Щедрость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людям древесину, ягоды и грибы. А ещё они помогают рекам оставаться чистыми, потому что лесные почвы и деревья бережно удерживают воду.
</a:t>
            </a:r>
            <a:endParaRPr lang="en-US" sz="12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кажется спокойной, но в ней кипит жизнь. Лес растёт долго и терпеливо, а потому становится важной частью природы и настоящим домом для многих животных.
</a:t>
            </a:r>
            <a:endParaRPr lang="en-US" sz="12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города и дороги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и Архангельск выросли рядом с морем и портами. Здесь особенно важно удобное сообщение с другими районами, потому что вода и дорога помогают городу жить и работать.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месторождений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Норильск появился там, где находятся полезные ископаемые. Такие города часто строят рядом с богатствами земли, чтобы люди могли добывать руду и работать на предприятиях.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дороги должны быть прочными и надёжными. Снег, мороз и ветер быстро проверяют их на крепость, поэтому здесь особенно ценят хороший транспорт и слаженную работу.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 севере добывают нефть, газ, руду и ловят рыбу. Их работа часто связана с суровой погодой, но именно она помогает развивать северные города.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севера к югу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природные зоны России, если двигаться от холодного севера к тёплому югу.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леса: берёзы, клёны и дубы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деревья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смешанных лесах вместе растут берёза, клён, липа, дуб и ель. Такой лес похож на дружную компанию, где у каждого дерева свой характер и свой зелёный наряд.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часто встречаются реки и озёра, которые делают природу особенно живой. Влажный воздух помогает растениям расти, а берегам — оставаться зелёными и красивыми.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районах немало старых поселений и городов. Люди давно выбрали такие места для жизни, потому что рядом есть вода, лес и удобная земля.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двух миров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 соединяют черты севера и более тёплых районов. Поэтому здесь можно увидеть и хвойные деревья, и широколиственные кроны, и очень разнообразный пейзаж.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дорога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издавна была для людей большой водной дорогой. По ней перевозили товары, а на её берегах появлялись города и крепости. Неудивительно, что рядом с такой рекой жизнь всегда кипела и не стояла на месте.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 берегах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Нижний Новгород, Казань и Ярославль выросли у рек, потому что вода помогала строить, торговать и путешествовать. Речные пути связывали разные места страны, словно длинные природные дороги.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Ока, Волга и другие крупные реки стали частью истории России. Они кормили людей, помогали развивать ремёсла и торговлю, а ещё делали города удобными для жизни. Вот почему многие старые города стоят именно на их берегах.
</a:t>
            </a:r>
            <a:endParaRPr lang="en-US" sz="104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реки и старые города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Лесостепь: и лес, и поле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соединяет рощи, луга и широкие поля. Здесь можно увидеть и деревья, и открытые травянистые пространства, будто природа решила не выбирать что-то одно.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местах почва часто очень богатая и рыхлая. Поэтому растения получают много питания, а люди успешно выращивают полезные сельскохозяйственные культуры почти без лишних трудностей.
</a:t>
            </a:r>
            <a:endParaRPr lang="en-US" sz="1036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лесостепи растут пшеница, свёкла, подсолнечник и овощи. Эти растения любят тепло и достаточно влаги, а значит, здесь им особенно удобно.
</a:t>
            </a:r>
            <a:endParaRPr lang="en-US" sz="1155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важна для сельского хозяйства, потому что даёт много еды. Именно поэтому здесь часто располагаются фермы, поля и небольшие поселения, связанные с работой на земле.
</a:t>
            </a:r>
            <a:endParaRPr lang="en-US" sz="11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Степь: широкие просторы трав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кажется бескрайней: вокруг почти нет высоких деревьев, зато много трав и простора. Ветер легко гуляет по этим землям, а взгляд уходит далеко-далеко.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зима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степи бывает жарко, а зимой холодно и ветрено. Погода здесь может резко меняться, поэтому природе и людям приходится быть очень выносливыми.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живут суслики, тушканчики, сайгаки и многие птицы. Они умеют быстро бегать, прятаться в норах или находить еду на открытых пространствах.
</a:t>
            </a:r>
            <a:endParaRPr lang="en-US" sz="1106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пастбища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земли удобны для больших полей и пастбищ. Здесь разводят овец, лошадей и крупный рогатый скот, а также выращивают зерновые культуры.
</a:t>
            </a:r>
            <a:endParaRPr lang="en-US" sz="110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помогает югу жить и работать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большие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реки, такие как Волга, Дон и Кубань, издавна помогали людям передвигаться, торговать и строить города. Вода была настоящей дорогой.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моря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Чёрного и Азовского морей стали важными местами для рыболовства, портов и отдыха. Здесь всегда много движения и летнего солнца.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— сады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реками и морем хорошо растут сады, овощи и виноград. А ещё сюда приезжают отдыхать, потому что тёплый юг встречает гостей очень приветливо.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Кавказ: высокие горы и разные народы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горы высоко поднимаются над югом России. На вершинах лежит снег, а ниже встречаются зелёные склоны, быстрые реки и глубокие ущелья.
</a:t>
            </a:r>
            <a:endParaRPr lang="en-US" sz="12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есть не только холодные вершины, но и тёплые долины. Там люди могут выращивать растения, держать сады и жить среди красивой природы.
</a:t>
            </a:r>
            <a:endParaRPr lang="en-US" sz="12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Кавказском крае живут разные народы. У каждого свои языки, песни, одежда, традиции и любимые блюда, поэтому этот край особенно богат культурой.
</a:t>
            </a:r>
            <a:endParaRPr lang="en-US" sz="12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ландшафт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реки, склоны и долины делают Кавказ очень живописным. Здесь природа выглядит нарядно и ярко, словно сама решила устроить большой праздник.
</a:t>
            </a:r>
            <a:endParaRPr lang="en-US" sz="12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климат по дороге на юг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холоднее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Северному Ледовитому океану, тем суровее погода. Зима длинная, солнца мало, а мороз и ветер требуют тёплой одежды и крепких домов.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— мягче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движения на юг зима становится короче и мягче. Солнце греет сильнее, а весна и лето приходят раньше и держатся дольше.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Тепла становится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света и тепла заметно больше, поэтому растения растут активнее. Здесь можно увидеть сады, поля и даже виноградники, которые любят солнце.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подстраивается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разного климата людям нужны разные занятия, одежда и жильё. Где-то помогают валенки и снегоходы, а где-то — лёгкие куртки и садовый инвентарь.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разных природных зон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живут белые медведи, моржи и северные олени. Эти животные хорошо приспособлены к холоду, льду и долгой зиме, когда спрятаться непросто.
</a:t>
            </a:r>
            <a:endParaRPr lang="en-US" sz="1188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тайги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встречаются лоси, бурые медведи, белки и рыси. Лес даёт им укрытие, еду и много мест, где можно спокойно жить и выращивать потомство.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зверьки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можно увидеть сусликов, тушканчиков и дроф. Здесь важно быстро бегать, прятаться в норах и замечать опасность на открытом пространстве заранее.
</a:t>
            </a:r>
            <a:endParaRPr lang="en-US" sz="1155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и горы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и в горах живут орлы, шакалы и другие кавказские животные. Им подходят тёплые долины, склоны, скалы и места, где много добычи.
</a:t>
            </a:r>
            <a:endParaRPr lang="en-US" sz="11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приспосабливаются к природе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 севера на юг показывает, как меняются занятия людей вместе с природными условиями.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06" y="1277800"/>
            <a:ext cx="193987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481" y="1277800"/>
            <a:ext cx="193987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906" y="2927725"/>
            <a:ext cx="193987" cy="22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98481" y="2927725"/>
            <a:ext cx="193987" cy="221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занимаются люди в разных местах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промыслы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важны рыболовство и добыча полезных ископаемых. Люди работают в суровых условиях, поэтому особенно ценят надёжный транспорт, тёплую одежду и прочные здания.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заготавливают древесину, а ещё собирают грибы и ягоды. Лес помогает людям получать материалы, пищу и разные полезные ресурсы без спешки.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поля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страны выращивают зерно, овощи и фрукты. Здесь много сельских хозяйств, потому что климат мягче, а земля часто подходит для работы на полях.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развиты садоводство, виноградарство и туризм. Тёплое солнце помогает выращивать вкусные плоды, а море привлекает тех, кто любит отдыхать.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путь — много открытий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начинается со льда, снега и сильного холода. Здесь природа строгая, но очень красивая, а день и ночь могут вести себя почти как волшебники.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лесам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мхи, кустарники и хвойные леса. Мир становится зеленее, тише и богаче на животных, ягоды и высокие деревья.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южнее открываются поля, луга и степные просторы. Здесь больше солнца, больше трав и больше мест, где человеку удобно работать.
</a:t>
            </a:r>
            <a:endParaRPr lang="en-US" sz="1106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пути встречаются горы, сады и тёплые берега моря. Каждая природная зона показывает свой характер, и все вместе они делают страну удивительно разной.
</a:t>
            </a:r>
            <a:endParaRPr lang="en-US" sz="110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путь от льда до солнца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 севера на юг показывает, насколько удивительно меняется природа России. Здесь есть лёд, леса, степи, горы и тёплое море. И везде люди находят свой способ жить.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2026-05-26T10:39:43Z</dcterms:created>
  <dcterms:modified xsi:type="dcterms:W3CDTF">2026-05-26T10:39:43Z</dcterms:modified>
</cp:coreProperties>
</file>