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треугольников: основные способы и правила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построения треугольника через стороны, углы и измерительные инструменты.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встречается в черчении, строительстве, навигации и измерениях. Изучая его построение, мы не только рисуем фигуру, но и проверяем, можно ли вообще получить её при заданных данных.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треугольники так важны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треугольника и обозначения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вершины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три стороны и три вершины. Стороны обычно обозначают a, b, c, а вершины — A, B, C, чтобы удобно записывать условия и чертежи.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угла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треугольник имеет три внутренних угла. Их величины помогают определить вид фигуры и проверить, совпадает ли построение с заданием в учебной задаче.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треугольника равна 180°. Это важное свойство позволяет находить неизвестный угол и заранее оценивать, возможна ли фигура по данным.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обозначения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Буквенные обозначения делают запись краткой и точной. Без них трудно понять, какая именно сторона или вершина имеется в виду при построении и проверке результата.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без делений помогает провести прямой отрезок нужной длины. Её используют как основу построения и для аккуратного соединения уже найденных точек.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переносит одинаковые расстояния и строит дуги и окружности. Именно он позволяет отложить заданную длину с концов основания или найти точку пересечения.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 нужен для измерения и откладывания углов. При работе важно точно совместить центр, правильно выбрать начало отсчёта и внимательно читать деления.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 построения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2224"/>
            <a:ext cx="7101300" cy="17335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могут задавать треугольник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набора данных позволяют однозначно построить треугольник.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только данные, которые задают фигуру однозначно; противоречивые или неполные условия не дают результата.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«Построение треугольников»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треугольник существовал, сумма любых двух сторон должна быть больше третьей. Это правило проверяют ещё до построения, иначе чертёж окажется невозможным.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проверки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сравнить все пары сторон с оставшейся стороной: a + b &gt; c, a + c &gt; b, b + c &gt; a. Достаточно нарушить одно условие, и фигура не получится.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правило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набор длин образует треугольник. Неравенство помогает понять, есть ли у задачи решение, и защищает от ошибок ещё до работы циркулем и линейкой.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 перед построением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на построение треугольника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отрезок, который будет одной из сторон треугольника. Его длину выбирают по условию задачи, а затем отмечают оба конца как опорные точки построения.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окружности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каждого конца основания циркулем проводят окружности радиусами, равными двум оставшимся сторонам. Эти дуги показывают, где должна находиться третья вершина.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вершина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окружностей задаёт положение вершины треугольника. Обычно возможны две симметричные точки, расположенные по разные стороны от основания.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построения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соединить найденную вершину с концами основания. Полученная фигура будет соответствовать заданным трём сторонам, если длины удовлетворяют неравенству треугольника.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трём сторонам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удобство зависит не только от количества данных, но и от того, насколько легко их проверить и отложить на чертеже.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«сторона + два угла» наиболее нагляден, а случай с тремя сторонами требует самой тщательной предварительной проверки.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сравнительная оценка по удобству построения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используют при построении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двум сторонам и углу между ними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сторона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строят одну из заданных сторон. Она становится основой будущего треугольника и задаёт расстояние между двумя уже известными вершинами.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Откладывание угла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конце стороны с помощью транспортира откладывают заданный угол. Важно правильно совместить центр транспортира с вершиной и выбрать нужную шкалу отсчёта.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сторона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полученном луче откладывают вторую заданную сторону нужной длины. После этого остаётся лишь найти третью вершину и убедиться, что положение луча выбрано верно.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концы сторон соединяют отрезком, и треугольник готов. Этот способ особенно удобен, потому что сразу задаёт форму фигуры и позволяет избежать лишних построений.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по стороне и двум углам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основание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начинают с заданной стороны: она становится основанием треугольника. От её концов затем откладывают два угла, чтобы задать направление двух новых лучей и найти третью вершину.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 обоих концов основания проведены лучи под нужными углами, их пересечение определяет положение третьей вершины. Если лучи не пересекаются, указанные данные не могут задать треугольник.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заранее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удобно вычислить заранее по формуле 180° − α − β. Это помогает проверить, возможна ли фигура, и избежать лишнего построения, если сумма двух углов слишком велика.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условие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двух данных углов больше или равна 180°, треугольник не существует. Тогда лучи либо не встретятся, либо совпадут с прямой, поэтому однозначное построение невозможно.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треугольник можно описывать сразу по двум признакам: сторонам и углам. Это помогает быстрее распознавать его свойства на чертеже.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показывает, что форма треугольника определяется не только длинами сторон, но и величинами углов, что важно при выборе способа построения.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«Треугольники». Точные количественные данные не используются; диаграмма отражает перечень основных видов.
</a:t>
            </a:r>
            <a:endParaRPr lang="en-US" sz="72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стороны имеют одинаковую длину. Обычно их называют боковыми, а третью сторону — основанием, по которому удобно проверять симметрию фигуры.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равны, то углы, лежащие напротив них, тоже равны. Это свойство помогает быстро проверять правильность чертежа и находить ошибки в построении.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вершину и середину основания проходит ось симметрии. Она делит треугольник на две одинаковые части, поэтому такая фигура выглядит особенно упорядоченной и легко проверяется на чертеже.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данные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для построения достаточно знать основание и длину боковой стороны. Эти данные позволяют получить единственный треугольник, если дуги из концов основания пересекаются.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по основанию и равным боковым сторонам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чаще всего возникают неточности и как их быстро заметить до того, как чертёж будет принят как верный.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измерениями и переносом данных. Поэтому после каждого шага важно сразу сверять чертёж с условием задачи.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построении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готовый чертёж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данные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все стороны и углы на чертеже с данными задачи. Даже небольшое расхождение означает, что построение выполнено неточно и его нужно исправить.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сумму углов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треугольника сумма внутренних углов должна равняться 180°. Если сумма отличается, значит, при откладывании углов или соединении точек допущена ошибка.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равнобедренного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равнобедренного треугольника нужно проверить равенство двух боковых сторон и равенство углов при основании. Эти признаки подтверждают, что фигура построена верно.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треугольник должен быть прямоугольным, один из его углов обязан быть равен 90°. Это удобно проверить транспортиром или отметкой прямого угла на чертеже.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требуют разного числа измерений и проверок. Чем меньше вычислений и чем яснее исходные данные, тем быстрее получается точный чертёж.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удобным часто оказывается способ по стороне и двум углам: он наглядный и быстрый. Построение по трём сторонам требует самой тщательной проверки.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«Построение треугольников». Оценка по условной шкале удобства: 1 — ниже, 5 — выше.
</a:t>
            </a:r>
            <a:endParaRPr lang="en-US" sz="859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 по удобству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треугольники в жизни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моста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мостовых конструкциях треугольники используют в каркасах, потому что такая форма хорошо удерживает нагрузку. Если стороны закреплены, фигура почти не изменяет очертания, и это делает её особенно надёжной. Поэтому инженеры часто выбирают именно треугольные элементы.
</a:t>
            </a:r>
            <a:endParaRPr lang="en-US" sz="155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и опоры
</a:t>
            </a:r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крышах домов треугольные фермы помогают распределять вес и сохранять устойчивость. Их легко заметить на чертежах зданий и в модельных конструкциях. Простая геометрическая форма в таких случаях превращается в важную часть прочной постройки.
</a:t>
            </a:r>
            <a:endParaRPr lang="en-US" sz="1602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чертёж
</a:t>
            </a:r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встречаются и в дорожных знаках, и в школьных схемах. В знаках они сразу привлекают внимание, а на чертеже позволяют точно передать размеры и углы. Именно поэтому построение треугольников полезно не только на уроке, но и в практике.
</a:t>
            </a:r>
            <a:endParaRPr lang="en-US" sz="16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геометрических построений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древности
</a:t>
            </a:r>
            <a:pPr algn="l" indent="0" marL="0">
              <a:lnSpc>
                <a:spcPct val="14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построения развивались ещё в Древней Греции, где особое внимание уделяли точности рисунка и доказательству. Именно тогда линейка и циркуль стали главными инструментами геометра.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доказательств
</a:t>
            </a:r>
            <a:pPr algn="l" indent="0" marL="0">
              <a:lnSpc>
                <a:spcPct val="14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показывает, как математическое правило превращается в понятный чертёж. Здесь измерение, вычисление и доказательство работают вместе, а результат можно проверить по шагам.
</a:t>
            </a:r>
            <a:endParaRPr lang="en-US" sz="1299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489350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современностью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эти построения по-прежнему важны в школьной геометрии и в прикладных задачах. Они учат не только рисовать фигуры, но и рассуждать точно, по правилам.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Треугольник: точно, логично, наглядно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треугольников учит работать с точными данными, проверять условия и делать чертёж без лишних ошибок. Эти навыки нужны не только в геометрии, но и в реальных расчётах.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2026-05-29T02:52:33Z</dcterms:created>
  <dcterms:modified xsi:type="dcterms:W3CDTF">2026-05-29T02:52:33Z</dcterms:modified>
</cp:coreProperties>
</file>