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на конце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слышать и писать правильно, даже когда звук в конце меняется.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вспомним звонкие и глухие согласные, их пары и особую хитрость русского языка: в конце слова звук может звучать иначе, чем пишется.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Согласные, которые любят путаться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пар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согласных нужно особенно внимательно проверять в конце слова.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основных пар помогает нам выбрать правильную букву: б-п, в-ф, г-к, д-т, ж-ш, з-с.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«Парные по звонкости-глухости согласные звуки на конце слова»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где буква и звук не совпадают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слышится на конце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дуб, гриб и зуб последний звук слышится как [п]. На слух он становится глухим, хотя в слове есть другая буква.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пишется в слове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сохраняется нужная буква, потому что она проверяется по изменённой форме слова. Так мы не поддаёмся обману слуха и пишем правильно.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согласный на конце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способ выбора буквы по проверочному слову.
</a:t>
            </a:r>
            <a:endParaRPr lang="en-US" sz="3069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9025" y="193432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26600" y="1955328"/>
            <a:ext cx="337500" cy="30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пары для запоминания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паре особенно важно не писать по первому впечатлению. В проверочном слове согласный звучит отчётливо, и ошибка быстро исчезает.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 — К
</a:t>
            </a:r>
            <a:endParaRPr lang="en-US" sz="1158" dirty="0"/>
          </a:p>
        </p:txBody>
      </p:sp>
      <p:sp>
        <p:nvSpPr>
          <p:cNvPr id="16" name="Text 3"/>
          <p:cNvSpPr txBox="1"/>
          <p:nvPr/>
        </p:nvSpPr>
        <p:spPr>
          <a:xfrm>
            <a:off x="3424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 — П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часто встречается в конце слова. Если слышится [п], нужно проверить, не должна ли стоять буква б, как в слове дуб — дубы.
</a:t>
            </a:r>
            <a:endParaRPr lang="en-US" sz="1600" dirty="0"/>
          </a:p>
        </p:txBody>
      </p:sp>
      <p:sp>
        <p:nvSpPr>
          <p:cNvPr id="17" name="Text 4"/>
          <p:cNvSpPr txBox="1"/>
          <p:nvPr/>
        </p:nvSpPr>
        <p:spPr>
          <a:xfrm>
            <a:off x="18826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— Ф
</a:t>
            </a:r>
            <a:pPr algn="r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Звонкий и глухой звуки легко перепутать на слух. Проверочное слово помогает услышать ясно, какая буква нужна, например: клюв — клювы.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54994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 — Т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тоже слышимость меняется в конце слова. Если подобрать форму с гласным, становится понятно, какая буква должна быть написана.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62962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 — Ш и З — С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пары нужно узнавать сразу, как знакомые дорожные знаки. Они помогают проверить конец слова и не перепутать буквы на письме.
</a:t>
            </a:r>
            <a:endParaRPr lang="en-US" sz="157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8890" y="1342450"/>
            <a:ext cx="2626220" cy="30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 которых часто делают ошибки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Слова-ловушки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 в словах гриб, зуб, морж, гараж, глаз, дуб и снег. На слух конец слова подсказывает не ту букву, и это очень коварно.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61793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попасться, полезно сразу вспоминать проверочную форму: грибы, зубы, моржи, гаражи, глаза, дубы, снега. Картинки рядом со словами помогают запоминать быстрее и веселее.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помогает услышать согласный ясно. Для этого к слову подбирают форму, где после нужного согласного стоит гласный звук, и буква уже не прячется.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глаз — глаза, лёд — льды, низ — низы. В такой паре конец слова перестаёт хитрить, а согласный звучит отчётливо и понятно для письма.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удобен для коротких и знакомых слов. Он учит не доверять только слуху и сначала проверять, а потом уверенно писать.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как подсказка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буквы на конце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помогает не путаться и применять правило одинаково каждый раз.
</a:t>
            </a:r>
            <a:endParaRPr lang="en-US" sz="315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согласные имеют пару по звонкости-глухости. Звуки [м], [н], [л], [р], [й] не проверяются этим способом, поэтому их нужно узнавать отдельно.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согласные не входят в это правило
</a:t>
            </a:r>
            <a:endParaRPr lang="en-US" sz="3184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заканчивается на такой звук, правило для парных согласных не подходит. Здесь важно не торопиться и не смешивать разные орфографические случаи.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уроке мы работаем только с парами б-п, в-ф, г-к, д-т, ж-ш, з-с. Именно они чаще всего меняются на конце слова.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запомнить это как команду из шести пар. Тогда легче понять, где нужна проверка, а где правило просто не работает.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пары для тренировки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который меняется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«сад» последний звук слышится не очень звонко, будто прячется. А в слове «сады» он уже звучит ясно и смело, потому что рядом стоит гласный. Такая пара помогает увидеть, как слово подсказывает нужную букву.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 и его отражение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 произносим «пруд» и слышим на конце почти [т]. Но стоит сказать «пруды», и согласный сразу становится отчётливым. Картинка с водой и лодкой помогает запомнить, что буква остаётся прежней.
</a:t>
            </a:r>
            <a:endParaRPr lang="en-US" sz="1230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на ветру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«флаг» конец тоже звучит иначе, чем пишется. А в слове «флаги» слышится уже чёткий звук, потому что после согласного появляется гласный. Так легко сравнивать звучание и написание на знакомом примере.
</a:t>
            </a:r>
            <a:endParaRPr lang="en-US" sz="11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путаться, нужно подбирать проверочное слово с гласным после согласного. Тогда звук слышен ясно, и можно выбрать правильную букву без догадок и спешки.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писать только так, как слышится, можно ошибиться. В конце слова звонкий согласный часто оглушается, поэтому звук меняется, а буква на письме должна остаться прежней.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слове «хлеб» на слух слышится [п], но проверочное слово «хлеба» показывает, что нужна буква б. Значит, слух не всегда лучший помощник.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писать только по слуху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проверка сразу не получается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проверить парный согласный на конце слова и выбрать нужную букву без спешки.
</a:t>
            </a:r>
            <a:endParaRPr lang="en-US" sz="267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Парный согласный после мягкого знака
</a:t>
            </a:r>
            <a:endParaRPr lang="en-US" sz="3044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слово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«конь», «день», «огонь» мягкий знак не обозначает звук. Он лишь показывает, что предыдущий согласный мягкий.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ищем последний согласный
</a:t>
            </a:r>
            <a:pPr algn="r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 слова всё равно есть согласный, и его нужно проверить. Мягкий знак не отменяет правило для парных согласных.
</a:t>
            </a:r>
            <a:endParaRPr lang="en-US" sz="1355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подбираем проверку
</a:t>
            </a:r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Изменяем слово или находим родственное: тогда после согласного появляется гласный. Так нужная буква слышится ясно и без угадывания.
</a:t>
            </a:r>
            <a:endParaRPr lang="en-US" sz="13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словах «сад», «гриб» и «клюв» конец звучит тише, чем написано. Согласный оглушается, поэтому на слух легко перепутать букву и ошибиться.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Слышим одно — пишем другое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поставить после него гласный, звук проясняется: «сады», «грибы», «клювы». Тогда видно, какая буква нужна, и проверка помогает написать слово правильно.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57750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39000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39000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длинные слова с этим правилом
</a:t>
            </a:r>
            <a:endParaRPr lang="en-US" sz="2856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работает даже в очень коротких словах: «дуб», «луг», «ёж». Длина не мешает проверке, если на конце стоит парный согласный.
</a:t>
            </a:r>
            <a:endParaRPr lang="en-US" sz="1395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подлиннее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«медведь», «морковь», «багаж» тоже нужно смотреть на последний согласный. Главное — не размер слова, а его конец.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таких примеров, тем быстрее глаз и ухо начинают дружить. Тогда парные согласные узнаются почти сразу, как знакомые лица в классе.
</a:t>
            </a:r>
            <a:endParaRPr lang="en-US" sz="1256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правило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встречается в книге или тетради, полезно остановиться и проверить его. Так ошибка не прячется, а буква находится спокойно и точно.
</a:t>
            </a:r>
            <a:endParaRPr lang="en-US" sz="125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проверки себя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действовать по шагам, если на конце слова слышится парный согласный.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Ребята часто пишут слово так, как оно звучит на конце. Получается «грип» вместо «гриб», хотя проверка через «грибы» сразу подсказывает нужную букву.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ошибки учеников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Ещё одна ошибка — писать «зуп» вместо «зуб». На слух звук кажется глухим, но проверочное слово «зубы» показывает, что буква б сохраняется.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Слово «морос» тоже может ввести в заблуждение. Но форма «морозы» ясно слышится, поэтому в конце нужна буква з, а не с.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Ошибки появляются из-за оглушения: звук меняется, а буква остаётся прежней. Поэтому важно не спешить и всегда искать проверочное слово.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примеры для закрепления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и его семья
</a:t>
            </a:r>
            <a:pPr algn="l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«дуб» легко проверить через «дубы». В проверочной форме согласный слышится отчётливо, и сразу видно, что нужна буква б. Такая пара помогает запомнить правило без лишних сомнений и смешных ошибок.
</a:t>
            </a:r>
            <a:endParaRPr lang="en-US" sz="1162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 и шуба на 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«нож — ножи» и «шуба — шубы», буквы будто оживают. В конце слова звук меняется, а рядом с гласным он звучит ясно. Иллюстрации делают эти пары особенно запоминающимися.
</a:t>
            </a:r>
            <a:endParaRPr lang="en-US" sz="1162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на прогулке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«медведь» последний согласный тоже нужно проверять, если есть сомнение. Форма «медведи» помогает услышать нужный звук. Такие примеры показывают, что правило работает и в длинных словах.
</a:t>
            </a:r>
            <a:endParaRPr lang="en-US" sz="116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звонкие согласные в конце слова часто оглушаются, но на письме буква остаётся прежней. Подбери проверочное слово с гласным — и дуб, гриб, зуб, мороз напишутся без ошибок.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2026-05-21T20:06:23Z</dcterms:created>
  <dcterms:modified xsi:type="dcterms:W3CDTF">2026-05-21T20:06:23Z</dcterms:modified>
</cp:coreProperties>
</file>