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на политической карте Европы и мира в начале XV 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 века русские земли были важной частью Восточной Европы, но оставались несобранными в единое государство.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 XIII века многие княжества зависели от Золотой Орды и платили дань. Центр не становился единым, зато усиливалась борьба князей. К началу XV века Москва, Литва и Новгород соперничали за земли и торговые пути, а карта Восточной Европы постоянно менялась.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после ордынского нашествия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княжество стремилось собирать земли вокруг себя, наращивая влияние в северо-восточной Руси и укрепляя собственный авторитет среди соседей.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опирался на торговлю и самоуправление: богатый город легче договаривался, чем подчинялся, поэтому сохранял самостоятельность.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 оставалась главным соперником Москвы: оба центра претендовали на лидерство, и борьба шла за поддержку, земли и стратегическое преимущество.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политические центры русских земель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433" y="1734625"/>
            <a:ext cx="3059585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влиял на русские земли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силы определяли положение русских земель в начале XV века и чем они привлекали или ограничивали соседей.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действовало несколько центров: ни один не контролировал всё. Русские земли оставались «между» разными влияниями, поэтому единства ещё не сложилось.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истории России.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доля Москвы росла, но сильными оставались Новгород и Литва, а Орда по-прежнему влияла на князей.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власть была распределена неравномерно: борьба велась между несколькими центрами, и контроль над всей Русью ещё не сложился.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материалам школьного курса истории России, без точных измерений долей.
</a:t>
            </a:r>
            <a:endParaRPr lang="en-US" sz="70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были распределены политические силы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Дмитрия Донского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I правил в 1389–1425 годах и продолжил линию укрепления Москвы. Наследование авторитета Дмитрия Донского помогало городу выглядеть главным опорным центром для земель северо-востока.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через договоры и браки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расширяла своё влияние не только силой, но и связями: заключала договоры, укрепляла отношения через браки и присоединяла новые земли. Такой подход делал политику княжества более устойчивой.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как символ новой роли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становился заметным символом растущей власти князя. Он превращался в важный политический центр Северо-Восточной Руси, усиливая влияние Москвы среди соперников.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при Василии I: как укреплялась власть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усиления Москвы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логика политического усиления по материалам школьного курса истории России.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Псков — республики с торговой свободой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и вече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Новгородская республика и Псков сохраняли самоуправление и вечевые традиции. Городские решения принимались коллективно, поэтому внешнее давление переносилось легче.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через торговлю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благосостояние держалось на торговле мехами, воском, солью и рыбой. Когда товары стабильно продавались, город мог поддерживать сильную городскую власть.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Балтикой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Псков ориентировались на Балтику и торговлю с европейскими партнёрами. Из-за этого интересы часто отличались от княжеств, зависевших от Орды.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центры на северо-западе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соседство крупных сил, Новгород и Псков оставались самостоятельными политическими центрами. Это позволяло им влиять на региональные договоры и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 долгое время была главным соперником Москвы, поскольку претендовала на лидерство в северо-восточной Руси. Со временем соперничество не давало устойчивых результатов и город постепенно слабел.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Тверь, Рязань и другие княжества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Рязань и Нижегородские земли чаще выбирали оборонительную линию. Их целью было сохранить собственные владения и меньше рисковать, когда менялись союзы и усиливались соседи.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уделы сохраняли местные порядки и власть отдельных князей. Но разобщённость мешала общему движению к единому государству.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эти княжества влияли на карту политически, но не объединяли её. Их внутренние споры и борьба за территорию поддерживали разделение русских земель.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и литовское влияние выглядит сопоставимым, а Новгород делает главный акцент на экономике, оставаясь ключевым торговым центром.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интересов шло между несколькими крупными центрами: торговые ресурсы, военная сила и зависимость князей давали разный вес сторонам.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5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России; значения показаны условно для сравнения по признакам.
</a:t>
            </a:r>
            <a:endParaRPr lang="en-US" sz="65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Москвы, Литвы, Орды и Новгорода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княжество Литовское и его русские земли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Альтернатива центру власти для части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 века Великое княжество Литовское объединяло земли, близкие по культуре и языку сегодняшним Беларуси и Украине, а также ряд русских территорий. Для части православных жителей это становилось реальной альтернативой другой власти.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внутри единого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государстве здесь сосуществовали разные языки, религии и правовые традиции. Поэтому Литва заметно влияла на политику Восточной Европы. Русские земли сохраняли связи с восточнославянским миром, но жили в другом политическом объединении.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859388"/>
            <a:ext cx="3832800" cy="22602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истории России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отражает, как география и интересы определяли связи отдельных регионов. Одинаковые русские земли развивались по разным маршрутам — из‑за этого положение на политической карте Европы оставалось неодинаковым.
</a:t>
            </a:r>
            <a:endParaRPr lang="en-US" sz="948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Разнонаправленные связи делали регионы более самостоятельными и усложняли создание единого политического центра: каждый центр силы «работал» со своим направлением развития.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связей русских земель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 вмешательство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Орда сохраняла право на сбор дани и могла вмешиваться в княжеские споры. Поддержка хана становилась для многих князей способом укрепить собственное положение.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Ордынские раздоры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 века внутри Орды усилились раздоры между ханами. Борьба за власть мешала прежним механизмам управления и ослабляла доверие к единому центру.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 для самостоятельности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внутренней нестабильности контроль над русскими землями постепенно ослабевал. Княжества получали больше пространства для собственной политики и поиска союзов.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Орда и её влияние на русские земли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ослабление Орды изменило положение Руси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процессов, отражающая изменения соотношения сил в регионе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шла Столетняя война, а на северо‑востоке усиливались Польша и Литва. В то же время Византия заметно ослабевала, меняя расстановку сил в христианском мире.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юго‑востоке постепенно росла Османская империя: она всё чаще становилась новой крупной силой. Русские земли оказывались рядом с её влиянием и с территориями степного мира.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такого «пограничного» положения русские земли оставались важными: их контролировали и учитывали и западные, и южные соседи. Поэтому политика на Руси развивалась особенно напряжённо.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вокруг Руси в начале XV века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торговые пути русских городов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Волхов, Днепр, Волга и Северная Двина связывали города с Балтикой, внутренними районами Востока и путями к Чёрному морю. По этим маршрутам перевозили товары, люди и сведения.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узлами обмена были Великий Новгород, Москва, Псков и Смоленск. Контроль над дорогами приносил доход и помогал находить союзников, поэтому торговля прямо усиливала политическую роль городов.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 всех четырёх центров были сильные стороны, решающее значение имели пересечение интересов и возможность поддерживать князей в борьбе за власть.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«одного победителя», а конкурентную систему: каждый центр опирался на свои ресурсы, поэтому влияние менялось в зависимости от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описание признаков: военная сила, экономическое богатство, политическая самостоятельность, церковный авторитет, внешние связи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центры притягивали русские земли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укрепляла связи между русскими землями, даже когда княжества политически расходились. Общая вера помогала людям воспринимать друг друга частью одного культурного пространства.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Митрополичья власть всё чаще связывалась с Москвой, из‑за чего церковный авторитет становился дополнительным ресурсом для её влияния. Это усиливало престиж московских правителей.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иконы и летописи сохраняли историческую память и напоминали о единстве Руси. Благодаря этому культура и вера работали как «мост» между разными территориями.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вера как общий стержень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44509"/>
            <a:ext cx="3832800" cy="2073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определяло карту начала XV века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факторы, которые влияли на положение регионов в начале XV века. По сочетанию признаков видно, почему одни центры укреплялись, а другие сохраняли автономию или сталкивались с трудностями.
</a:t>
            </a:r>
            <a:endParaRPr lang="en-US" sz="1028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факторов объясняет «разную траекторию» регионов: Москва усиливалась за счёт связей и авторитета, Новгород удерживал автономию торговлей, Литва расширяла владения, а Орда теряла устойчивость.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истории России; обобщение по ключевым признакам (без привязки к точным числам)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 века русские земли оставались разделёнными между несколькими центрами и испытывали влияние соседей. Главные изменения — рост Москвы, ослабление Золотой Орды и накопление предпосылок будущего объединения.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этап, который подготовил объединение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2026-05-14T14:42:07Z</dcterms:created>
  <dcterms:modified xsi:type="dcterms:W3CDTF">2026-05-14T14:42:07Z</dcterms:modified>
</cp:coreProperties>
</file>