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героями на уроке английского языка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помогают учить английский легко, ярко и с интересом.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2265" y="1245327"/>
            <a:ext cx="3100864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делают английский понятнее
</a:t>
            </a:r>
            <a:endParaRPr lang="en-US" sz="2406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истории помогают быстрее запоминать слова, фразы и действия. Через них дети в 4 классе легко говорят: My name is… This is… He is… She is… They are… — и учатся с удовольствием.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 — смелая девочка из истории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Смелый характер
</a:t>
            </a:r>
            <a:pPr algn="l" indent="0" marL="0">
              <a:lnSpc>
                <a:spcPct val="100000"/>
              </a:lnSpc>
              <a:buNone/>
            </a:pPr>
            <a:r>
              <a:rPr lang="en-US" sz="3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не боится пробовать новое и первой произносит незнакомые английские слова. Ей подходят слова brave, active и curious, потому что она всегда готова двигаться вперёд и задавать вопросы.
</a:t>
            </a:r>
            <a:endParaRPr lang="en-US" sz="1296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старта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Маши важны короткие реплики I can try, I know this word и Let’s go. Они показывают, как можно начинать говорить по-английски уверенно, даже если ответ пока не идеален.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 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иллюстрации Маша выглядит заметно и живо: яркий рюкзак, открытая улыбка и поза движения помогают сразу понять её энергичный характер и связать его с английскими словами.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уроке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Машу дети повторяют простую лексику и учатся строить короткие предложения. Её пример показывает, что ошибаться не страшно, если смело продолжать говорить.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 — внимательный помощник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думает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любит не спешить и сначала внимательно смотрит на задание. Его слова clever, careful, quiet и smart помогают показать, что вдумчивость тоже важна на уроке английского.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написание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хорошо замечает, как пишутся новые слова, и любит работать с карточками и короткими подписями. Благодаря этому дети учатся быть внимательными к каждой букве.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и запоминает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умеет сравнивать слова и находить правильный вариант. Его характер помогает повторять слова about, after, before, too и very без лишней спешки.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 аккуратности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Петю ученики понимают, что в английском важны не только ответы, но и точность. Спокойная работа помогает лучше запоминать материал и не теряться в заданиях.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 — весёлый друг и шутник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с 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делает историю дружелюбной и смешной. Его легко представить с широкой улыбкой и активной позой, потому что он приносит в урок настроение радости и лёгкости.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 короткие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часто говорит Hello! , How are you? и I’m fine. Такие фразы помогают детям запомнить простые модели общения и почувствовать, что английский можно говорить без страха.
</a:t>
            </a:r>
            <a:endParaRPr lang="en-US" sz="1295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через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подходит для слов funny, happy, friendly и loud. Эти слова точно передают его весёлый и живой характер, который сразу выделяется в истории.
</a:t>
            </a:r>
            <a:endParaRPr lang="en-US" sz="1384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с юмором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показывает, что учиться можно с улыбкой. Когда в уроке есть шутка или смешная реплика, детям легче включаться в работу и повторять слова вслух.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 — тихая, но очень умная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Слушает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сначала слушает, а потом отвечает спокойно и точно. Её описание kind, calm, smart и helpful подчёркивает аккуратность и доброжелательность.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текстом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хорошо подходит для заданий на чтение коротких фраз и поиск нужного слова. Соня помогает детям заметить главное в тексте и не пропустить важную деталь.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 простыми фразами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часто использует I think, I see, I remember и It is…. Эти выражения учат отвечать не одним словом, а короткой понятной фразой.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ценность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 образ напоминает, что в английском важны не только быстрые ответы, но и аккуратность. Спокойная работа помогает говорить увереннее и ошибаться меньше.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5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разговаривают друг с другом по-английски
</a:t>
            </a:r>
            <a:endParaRPr lang="en-US" sz="1955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What is your name? и My name is… помогают назвать себя и спросить имя собеседника. Это одна из самых полезных моделей для первых диалогов.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самочувствии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How are you? и ответ I’m fine, thank you. учат вежливо спрашивать и отвечать. Дети быстро запоминают этот диалог, потому что он часто повторяется.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другом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Who is this? — This is my friend. помогает представить персонажа. Такие короткие модели делают общение понятным и дают ученикам уверенность в ответах.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начинают разговор с короткого Hello! и сразу создают дружелюбную атмосферу. Такое начало помогает ученикам легко включиться в урок и не бояться первой фразы.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 — маленький помощник и наблюдатель
</a:t>
            </a:r>
            <a:endParaRPr lang="en-US" sz="2368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и подвижный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 — маленький пушистый зверёк, который всё замечает раньше других. Его легко описать словами small, fast, curious и playful, потому что он постоянно в движении.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спрятанные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находит предметы, скрытые в истории, и превращает задание в игру. Это помогает детям внимательнее смотреть на картинку и искать нужные слова.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запоминать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Рик появляется рядом с карточкой, детям легче запомнить слово и его значение. Такой весёлый помощник делает урок похожим на маленькое приключение.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Смешной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картинке Рик выглядит очень живо и немного забавно. Именно поэтому его легко узнать, а задания с ним вызывают интерес и улыбку.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Повторяет предлоги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Риком удобно повторять left, right, under, on и near. Эти слова становятся понятнее, когда ученик видит, где именно находится предмет.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Нина — добрая соседка и советчик
</a:t>
            </a:r>
            <a:endParaRPr lang="en-US" sz="2595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Нина напоминает, что сначала нужно слушать собеседника. Её фраза Listen carefully помогает детям сосредоточиться и не пропустить важное слово или подсказку.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Попробовать ещё раз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сразу получился, Тётя Нина спокойно говорит Try again. Это учит не расстраиваться, а продолжать работу и искать правильный вариант без спешки.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Поддержать добрым словом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Good job и Well done создают приятную атмосферу на уроке. Они помогают детям почувствовать успех и понять, что старание тоже очень важно.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терпеливой и доброй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Нина показывает, как вежливость и терпение помогают общению. Её образ связывает английский язык со словами поддержки, которые нужны каждому ученику.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 урока: слова, которые описывают героев
</a:t>
            </a:r>
            <a:endParaRPr lang="en-US" sz="188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Внешность персонажей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tall, short, big и small помогают описывать, как выглядят герои. Дети легко соединяют слово с картинкой и быстрее запоминают его значение.
</a:t>
            </a:r>
            <a:endParaRPr lang="en-US" sz="137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kind, brave, funny, clever и calm показывают, какими бывают герои. Такие прилагательные делают описание живым и помогают говорить о персонажах точнее.
</a:t>
            </a:r>
            <a:endParaRPr lang="en-US" sz="1379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учатся строить короткие фразы: He is tall. She is kind. They are funny. Эти модели легко повторять и использовать в ответах.
</a:t>
            </a:r>
            <a:endParaRPr lang="en-US" sz="1397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через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имя героя, картинка и английское слово встречаются вместе, запоминать становится проще. Такое сопоставление делает лексику понятной и очень наглядной.
</a:t>
            </a:r>
            <a:endParaRPr lang="en-US" sz="133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18" y="1426400"/>
            <a:ext cx="1953415" cy="204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5718" y="1426400"/>
            <a:ext cx="1953415" cy="204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0868" y="1426400"/>
            <a:ext cx="1953415" cy="2043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08958" y="1426400"/>
            <a:ext cx="1952084" cy="2043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4459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7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рюкзак Маши
</a:t>
            </a:r>
            <a:pPr algn="l" indent="0" marL="0">
              <a:lnSpc>
                <a:spcPct val="90000"/>
              </a:lnSpc>
              <a:buNone/>
            </a:pPr>
            <a:r>
              <a:rPr lang="en-US" sz="3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Маши всегда заметен красный рюкзак, поэтому её легко узнать среди других героев. Он подсказывает слово red, а рядом можно повторить bag, backpack и colour. Такой предмет делает образ Маши живым и помогает запомнить описание без длинных объяснений.
</a:t>
            </a:r>
            <a:endParaRPr lang="en-US" sz="974" dirty="0"/>
          </a:p>
        </p:txBody>
      </p:sp>
      <p:sp>
        <p:nvSpPr>
          <p:cNvPr id="16" name="Text 1"/>
          <p:cNvSpPr txBox="1"/>
          <p:nvPr/>
        </p:nvSpPr>
        <p:spPr>
          <a:xfrm>
            <a:off x="2623279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 Пети и свисток Лёвы
</a:t>
            </a:r>
            <a:pPr algn="l" indent="0" marL="0">
              <a:lnSpc>
                <a:spcPct val="90000"/>
              </a:lnSpc>
              <a:buNone/>
            </a:pPr>
            <a:r>
              <a:rPr lang="en-US" sz="3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чаще всего появляется с notebook, а Лёва — со свистком, который сразу привлекает внимание. Эти вещи удобно связывать со словами book, pen, whistle и blue. По ним дети быстро угадывают, кто на картинке изображён.
</a:t>
            </a:r>
            <a:endParaRPr lang="en-US" sz="939" dirty="0"/>
          </a:p>
        </p:txBody>
      </p:sp>
      <p:sp>
        <p:nvSpPr>
          <p:cNvPr id="17" name="Text 2"/>
          <p:cNvSpPr txBox="1"/>
          <p:nvPr/>
        </p:nvSpPr>
        <p:spPr>
          <a:xfrm>
            <a:off x="4701962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Сони и пушистый Рик
</a:t>
            </a:r>
            <a:pPr algn="l" indent="0" marL="0">
              <a:lnSpc>
                <a:spcPct val="90000"/>
              </a:lnSpc>
              <a:buNone/>
            </a:pPr>
            <a:r>
              <a:rPr lang="en-US" sz="3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9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Соню легко узнать по книге, а Рика — по маленьким носу и хвостику. Один предмет помогает говорить о чтении, второй — о животных и размерах: book, small, tail, nose. Такие детали делают историю особенно запоминающейся.
</a:t>
            </a:r>
            <a:endParaRPr lang="en-US" sz="992" dirty="0"/>
          </a:p>
        </p:txBody>
      </p:sp>
      <p:sp>
        <p:nvSpPr>
          <p:cNvPr id="18" name="Text 3"/>
          <p:cNvSpPr txBox="1"/>
          <p:nvPr/>
        </p:nvSpPr>
        <p:spPr>
          <a:xfrm>
            <a:off x="676497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Угощение тёти Нины
</a:t>
            </a:r>
            <a:pPr algn="l" indent="0" marL="0">
              <a:lnSpc>
                <a:spcPct val="90000"/>
              </a:lnSpc>
              <a:buNone/>
            </a:pPr>
            <a:r>
              <a:rPr lang="en-US" sz="34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Тётя Нина часто появляется с cake или pie, и это сразу создаёт добрую атмосферу. Угощение помогает повторить слова sweet, tasty, food и colours, если десерт на картинке яркий. Герой становится похож на заботливую соседку из знакомой сказки.
</a:t>
            </a:r>
            <a:endParaRPr lang="en-US" sz="1037" dirty="0"/>
          </a:p>
        </p:txBody>
      </p:sp>
      <p:sp>
        <p:nvSpPr>
          <p:cNvPr id="19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9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Вещи, по которым легко узнать героев
</a:t>
            </a:r>
            <a:endParaRPr lang="en-US" sz="2696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062" y="1609994"/>
            <a:ext cx="342469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43900" y="1610000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1406" y="1609994"/>
            <a:ext cx="421500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446" y="3399004"/>
            <a:ext cx="443700" cy="3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68846" y="3385454"/>
            <a:ext cx="421500" cy="421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90000" y="397625"/>
            <a:ext cx="6630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каждый герой
</a:t>
            </a:r>
            <a:endParaRPr lang="en-US" sz="2800" dirty="0"/>
          </a:p>
        </p:txBody>
      </p:sp>
      <p:sp>
        <p:nvSpPr>
          <p:cNvPr id="15" name="Text 1"/>
          <p:cNvSpPr txBox="1"/>
          <p:nvPr/>
        </p:nvSpPr>
        <p:spPr>
          <a:xfrm>
            <a:off x="1053550" y="1625000"/>
            <a:ext cx="17742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начинает движение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любит быстро включаться в работу. Она может run, ask и start a conversation, поэтому рядом с ней легко повторять простые фразы и не бояться первой попытки.
</a:t>
            </a:r>
            <a:endParaRPr lang="en-US" sz="1267" dirty="0"/>
          </a:p>
        </p:txBody>
      </p:sp>
      <p:sp>
        <p:nvSpPr>
          <p:cNvPr id="16" name="Text 2"/>
          <p:cNvSpPr txBox="1"/>
          <p:nvPr/>
        </p:nvSpPr>
        <p:spPr>
          <a:xfrm>
            <a:off x="400197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ищет ответ
</a:t>
            </a:r>
            <a:pPr algn="l" indent="0" marL="0">
              <a:lnSpc>
                <a:spcPct val="90000"/>
              </a:lnSpc>
              <a:buNone/>
            </a:pPr>
            <a:r>
              <a:rPr lang="en-US" sz="43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внимательно думает, сравнивает и замечает детали. Его действия хорошо связываются со словами think, check и choose, потому что он любит искать самый точный вариант.
</a:t>
            </a:r>
            <a:endParaRPr lang="en-US" sz="1375" dirty="0"/>
          </a:p>
        </p:txBody>
      </p:sp>
      <p:sp>
        <p:nvSpPr>
          <p:cNvPr id="17" name="Text 3"/>
          <p:cNvSpPr txBox="1"/>
          <p:nvPr/>
        </p:nvSpPr>
        <p:spPr>
          <a:xfrm>
            <a:off x="6843525" y="1625000"/>
            <a:ext cx="17271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поднимает настроение
</a:t>
            </a:r>
            <a:pPr algn="l" indent="0" marL="0">
              <a:lnSpc>
                <a:spcPct val="90000"/>
              </a:lnSpc>
              <a:buNone/>
            </a:pPr>
            <a:r>
              <a:rPr lang="en-US" sz="42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1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умеет laugh, support и say короткие реплики, которые звучат легко и дружелюбно. Он помогает запомнить, что английский можно учить с улыбкой и без напряжения.
</a:t>
            </a:r>
            <a:endParaRPr lang="en-US" sz="1267" dirty="0"/>
          </a:p>
        </p:txBody>
      </p:sp>
      <p:sp>
        <p:nvSpPr>
          <p:cNvPr id="18" name="Text 4"/>
          <p:cNvSpPr txBox="1"/>
          <p:nvPr/>
        </p:nvSpPr>
        <p:spPr>
          <a:xfrm>
            <a:off x="1053550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слушает и читает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умеет listen, read и remember. Она спокойна и аккуратна, поэтому отлично подходит для заданий с текстом, где важно не спешить и замечать знакомые слова.
</a:t>
            </a:r>
            <a:endParaRPr lang="en-US" sz="1500" dirty="0"/>
          </a:p>
        </p:txBody>
      </p:sp>
      <p:sp>
        <p:nvSpPr>
          <p:cNvPr id="19" name="Text 5"/>
          <p:cNvSpPr txBox="1"/>
          <p:nvPr/>
        </p:nvSpPr>
        <p:spPr>
          <a:xfrm>
            <a:off x="5367975" y="3400825"/>
            <a:ext cx="32028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находит подсказки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умеет find, look and help. Он быстро замечает нужную карточку или предмет и превращает поиск в игру, где каждый найденный ответ приносит радость.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учатся герои вместе с учениками
</a:t>
            </a:r>
            <a:endParaRPr lang="en-US" sz="2685" dirty="0"/>
          </a:p>
        </p:txBody>
      </p:sp>
      <p:sp>
        <p:nvSpPr>
          <p:cNvPr id="9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615205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бояться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показывают, что ошибиться не страшно. Если слово сказано не сразу правильно, можно повторить его ещё раз и спокойно попробовать снова, пока ответ не станет точным.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66751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 произносить звуки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герои тренируют простые звуки, например [h], [f], [s] и [t]. Это помогает детям говорить яснее и слышать разницу между похожими словами.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007481" y="2895048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 ждать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диалога важно не перебивать собеседника. Герои учатся слушать, ждать своей очереди и отвечать коротко, чтобы разговор был понятным и вежливым.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59027" y="2895048"/>
            <a:ext cx="25572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Отвечать уверенно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герои уже вспомнили слово, они говорят его спокойно и чётко. Такая привычка помогает детям чувствовать себя увереннее на каждом уроке английского языка.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318297" y="1280387"/>
            <a:ext cx="24426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полными фразами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одного слова герои стараются произносить короткое предложение целиком. Так ученики привыкают к английскому ритму и лучше запоминают готовые модели речи.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4804" y="1088975"/>
            <a:ext cx="3699186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трудный момент в истории на уроке
</a:t>
            </a:r>
            <a:endParaRPr lang="en-US" sz="2382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задании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герои не сразу понимают, что нужно сделать, и на лицах появляются surprise и worry. Они останавливаются, смотрят ещё раз и стараются не торопиться.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подсказки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замечают знакомую картинку или слово и начинают вспоминать нужную фразу. В этот момент помогает спокойная поддержка: Don’t worry, Let’s try again.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Успешное решение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подсказка найдена, герои действуют уверенно и заканчивают задание вместе. Фраза I can help звучит особенно уместно, а у всех появляется радость и облегчение.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решают задание по английскому
</a:t>
            </a:r>
            <a:pPr algn="l" indent="0" marL="0">
              <a:lnSpc>
                <a:spcPct val="90000"/>
              </a:lnSpc>
              <a:buNone/>
            </a:pPr>
            <a:r>
              <a:rPr lang="en-US" sz="24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герои переходят от трудности к правильному ответу на уроке.
</a:t>
            </a:r>
            <a:endParaRPr lang="en-US" sz="2445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привычки героев на уроке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всегда первая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любит быстро поднимать руку, будто уже знает ответ. Её привычка показывает смелость и помогает классу сразу заметить, кто готов попробовать первым.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рисует стрелки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аккуратно добавляет маленькие стрелки в тетради, чтобы не потерять порядок. Благодаря этому он легко находит нужное слово и быстро возвращается к заданию.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придумывает подписи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иногда сочиняет смешные подписи к картинкам и заставляет всех улыбнуться. Его шутки делают урок живее, но при этом не мешают работе.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660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подчёркивает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аккуратно подчёркивает новые слова, чтобы запомнить их лучше. Её спокойная привычка помогает видеть главное и учит внимательно работать с текстом.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97229" y="2895048"/>
            <a:ext cx="2459817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находит карточки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внезапно появляется рядом с нужной карточкой, будто сам знает правильный ответ. Эта смешная привычка превращает поиск в игру и вызывает у детей смех.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83968" y="2982362"/>
            <a:ext cx="2840364" cy="1800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герои выглядят на иллюстрациях к уроку
</a:t>
            </a:r>
            <a:endParaRPr lang="en-US" sz="2291" dirty="0"/>
          </a:p>
        </p:txBody>
      </p:sp>
      <p:sp>
        <p:nvSpPr>
          <p:cNvPr id="12" name="Text 1"/>
          <p:cNvSpPr txBox="1"/>
          <p:nvPr/>
        </p:nvSpPr>
        <p:spPr>
          <a:xfrm>
            <a:off x="535600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в движении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обычно изображена в шаге или лёгком беге, с ярким рюкзаком за спиной. Такая поза сразу показывает её энергичный характер и делает картинку динамичной.
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384562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с блокнотом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Петю легко узнать по блокноту или карточкам в руках. Он выглядит сосредоточенно, поэтому зритель сразу понимает: перед ним внимательный и аккуратный герой.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6220175" y="1453371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с улыбкой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Лёва на картинке почти всегда улыбается широко и дружелюбно. Его поза может быть немного смешной, чтобы сразу передать весёлый характер и лёгкое настроение.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48942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с книгой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Соня держит книгу или читает короткую фразу, не отвлекаясь. Спокойное лицо и ровная поза помогают показать её умение слушать и работать внимательно.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3395546" y="3324725"/>
            <a:ext cx="2311717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и тётя Нина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Рик часто изображён в прыжке, а тётя Нина — с добрым лицом и угощением. Эти детали быстро подсказывают, кто есть кто, даже без подписей.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3026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видят новую задачу и чувствуют curiosity, а у кого-то появляется немного fear. Это естественно: сначала всегда хочется понять, что ждёт впереди.
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2128675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попытки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начинают говорить и искать слова, появляются surprise и лёгкое волнение. Герои понимают, что задание не страшное, если пробовать шаг за шагом.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784741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найдена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найденной подсказки приходит relief. Герои уже спокойнее смотрят на картинку и вспоминают знакомые слова, которые раньше казались забытыми.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412405" y="1657321"/>
            <a:ext cx="1305600" cy="22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выполнено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ответ почти готов, появляется pride. Каждый герой видит, что совместная работа помогает быстрее справиться с заданием и не потеряться.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7022684" y="1657321"/>
            <a:ext cx="1305719" cy="228284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и 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остаются friendship и confidence. Герои радуются вместе и чувствуют, что английский легче учить, когда рядом есть поддержка и добрые слова.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93775" y="397625"/>
            <a:ext cx="6626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появляются у героев
</a:t>
            </a:r>
            <a:endParaRPr lang="en-US" sz="2800" dirty="0"/>
          </a:p>
        </p:txBody>
      </p:sp>
      <p:sp>
        <p:nvSpPr>
          <p:cNvPr id="15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эти герои помогают учить английский
</a:t>
            </a:r>
            <a:endParaRPr lang="en-US" sz="227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героя есть ясный характер и заметная роль. Благодаря этому ребёнок быстро связывает слово, действие и картинку, а новое выражение запоминается почти без усилий.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043300" y="1377175"/>
            <a:ext cx="2886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для речи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персонажей удобно повторять простые модели предложений и реплики приветствия. Они звучат живо и подходят для короткого ответа, который легко сказать вслух на уроке.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400975" y="3243000"/>
            <a:ext cx="2853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без скуки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помогают возвращаться к словам несколько раз, но в разных ситуациях. Так лексика закрепляется естественно, а одно и то же слово не кажется скучным.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68300" y="3243000"/>
            <a:ext cx="28143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уверенность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есть место юмору, помощи и дружбе, поэтому дети чувствуют себя спокойнее. Когда рядом любимые персонажи, говорить на английском становится проще и приятнее.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История, которая помогает говорить по-английски
</a:t>
            </a:r>
            <a:endParaRPr lang="en-US" sz="3565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знакомства с героями английские слова становятся ближе и понятнее. Картинки, короткие диалоги и яркие характеры помогают запомнить фразы, а вместе с ними — уверенность, дружбу и хорошее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2026-05-31T02:31:56Z</dcterms:created>
  <dcterms:modified xsi:type="dcterms:W3CDTF">2026-05-31T02:31:56Z</dcterms:modified>
</cp:coreProperties>
</file>