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27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мероприятия по защите населения при ЧС мирного и военного времени
</a:t>
            </a:r>
            <a:pPr algn="ctr" indent="0" marL="0">
              <a:lnSpc>
                <a:spcPct val="100000"/>
              </a:lnSpc>
              <a:buNone/>
            </a:pPr>
            <a:r>
              <a:rPr lang="en-US" sz="158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8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сохранить жизнь и здоровье людей в любой опасной ситуации
</a:t>
            </a:r>
            <a:endParaRPr lang="en-US" sz="3527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Чрезвычайные ситуации могут возникнуть внезапно: из-за природных явлений, аварий, пожаров, эпидемий или угроз войны. Поэтому важно заранее знать правила поведения, чтобы действовать спокойно, быстро и без ошибок.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8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защиту населения на ОБЗР
</a:t>
            </a:r>
            <a:endParaRPr lang="en-US" sz="3188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Правовая основа защиты населения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Федеральный закон № 68-ФЗ определяет, как предупреждают и ликвидируют чрезвычайные ситуации природного и техногенного характера.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Федеральный закон № 28-ФЗ устанавливает задачи гражданской обороны и меры защиты людей при военных угрозах.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нормы распределяют ответственность между государством, органами власти, организациями и гражданами.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279" y="0"/>
            <a:ext cx="43649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1806016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управления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РСЧС объединяет федеральный, региональный, муниципальный и объектовый уровни. Такое устройство позволяет быстро передавать информацию и согласовывать действия всех служб.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4200900" cy="133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1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РСЧС — единая государственная система предупреждения и ликвидации ЧС
</a:t>
            </a:r>
            <a:endParaRPr lang="en-US" sz="2591" dirty="0"/>
          </a:p>
        </p:txBody>
      </p:sp>
      <p:sp>
        <p:nvSpPr>
          <p:cNvPr id="8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219598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задачи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51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следит за опасностями, прогнозирует развитие событий, предупреждает население и организует спасательные работы. После происшествия она помогает оценить последствия и начать восстановление.
</a:t>
            </a:r>
            <a:endParaRPr lang="en-US" sz="170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действуют при угрозе ЧС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при любой опасной ситуации: от обнаружения угрозы до восстановления нормальной жизни.
</a:t>
            </a:r>
            <a:endParaRPr lang="en-US" sz="140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чрезвычайных ситуаций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ЧС требуют разных мер защиты: от укрытия и эвакуации до санитарной обработки и помощи спасателей.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долю обычно составляют природные и техногенные угрозы, поэтому именно к ним особенно важно быть готовыми.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 основным группам ЧС, составлена по учебной классификации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771000"/>
            <a:ext cx="4759500" cy="18968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отвечает за защиту населения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задачи выполняют разные участники системы защиты и почему их действия должны быть согласованы.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населения возможна только при совместной работе всех уровней: от государства до каждого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Федеральные законы № 68-ФЗ и № 28-ФЗ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399" y="4186700"/>
            <a:ext cx="50280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41999" y="4229420"/>
            <a:ext cx="521700" cy="417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80774" y="4186700"/>
            <a:ext cx="31425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12099" y="4206233"/>
            <a:ext cx="521700" cy="463733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7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Оповещение и информирование населения
</a:t>
            </a:r>
            <a:endParaRPr lang="en-US" sz="3075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подают первый сигнал тревоги, чтобы люди быстро обратили внимание на опасность и включили официальные источники информации.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Сирены и громкоговорители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них передают уточнения о характере угрозы, границах опасной зоны и порядке дальнейших действий для населения.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 и радио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сообщения помогают быстро донести короткие и понятные инструкции, особенно если человек не находится рядом с экраном или радиоприёмником.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 SMS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оповещения людям сообщают, куда идти, где находятся пункты сбора и какие места можно использовать для защиты.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 и укрытия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эвакуация на практике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выход из дома
</a:t>
            </a:r>
            <a:pPr algn="ctr" indent="0" marL="0">
              <a:lnSpc>
                <a:spcPct val="100000"/>
              </a:lnSpc>
              <a:buNone/>
            </a:pPr>
            <a:r>
              <a:rPr lang="en-US" sz="12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сигнала люди берут только самое необходимое и идут к указанному пункту сбора. Во дворе уже видны сотрудники служб, которые направляют поток и помогают не создавать толпу.
</a:t>
            </a:r>
            <a:endParaRPr lang="en-US" sz="1221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 пункту временного размещения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Автобусы и организованные колонны доставляют людей в безопасное место. В пути важно соблюдать порядок, не отходить от группы и внимательно слушать указания сопровождающих.
</a:t>
            </a:r>
            <a:endParaRPr lang="en-US" sz="1177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тем, кому сложнее всего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выходом помогают детям, пожилым людям и тем, кому трудно передвигаться самостоятельно. Такая поддержка позволяет эвакуации идти быстрее и безопаснее для всех.
</a:t>
            </a:r>
            <a:endParaRPr lang="en-US" sz="117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коллективной и индивидуальной защиты
</a:t>
            </a:r>
            <a:endParaRPr lang="en-US" sz="2606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защиты выбирают по характеру угрозы: для дыма, химических веществ, радиации или опасности обрушений нужны разные варианты.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опаснее фактор поражения, тем важнее заранее подготовить несколько видов защиты и уметь пользоваться ими без промедления.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 учебным средствам защиты населения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350" y="1584875"/>
            <a:ext cx="502800" cy="5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6175" y="1604408"/>
            <a:ext cx="521700" cy="463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5450" y="1604408"/>
            <a:ext cx="521700" cy="4637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32738" y="1584875"/>
            <a:ext cx="345675" cy="502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Укрытия и защитные сооружения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89170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Убежища
</a:t>
            </a:r>
            <a:pPr algn="l" indent="0" marL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Убежища защищают людей от ударной волны, обломков, дыма и опасных веществ. В них можно укрыться при пожаре, взрыве или химической угрозе, когда находиться на улице особенно опасно.
</a:t>
            </a:r>
            <a:endParaRPr lang="en-US" sz="1288" dirty="0"/>
          </a:p>
        </p:txBody>
      </p:sp>
      <p:sp>
        <p:nvSpPr>
          <p:cNvPr id="15" name="Text 3"/>
          <p:cNvSpPr txBox="1"/>
          <p:nvPr/>
        </p:nvSpPr>
        <p:spPr>
          <a:xfrm>
            <a:off x="312097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Противорадиационные укрытия
</a:t>
            </a:r>
            <a:pPr algn="l" indent="0" marL="0">
              <a:lnSpc>
                <a:spcPct val="100000"/>
              </a:lnSpc>
              <a:buNone/>
            </a:pPr>
            <a:r>
              <a:rPr lang="en-US" sz="121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укрытия уменьшают воздействие радиоактивного излучения и пыли. Они особенно важны после радиационных происшествий, когда нужно временно снизить облучение и дождаться дальнейших указаний служб.
</a:t>
            </a:r>
            <a:endParaRPr lang="en-US" sz="1213" dirty="0"/>
          </a:p>
        </p:txBody>
      </p:sp>
      <p:sp>
        <p:nvSpPr>
          <p:cNvPr id="16" name="Text 4"/>
          <p:cNvSpPr txBox="1"/>
          <p:nvPr/>
        </p:nvSpPr>
        <p:spPr>
          <a:xfrm>
            <a:off x="535025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укрытия
</a:t>
            </a:r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ним относят подвалы, заглублённые помещения и другие временные защитные места. Они повышают безопасность при обстрелах, разрушениях и сильном дыме, если быстро добраться до специально подготовленного пространства.
</a:t>
            </a:r>
            <a:endParaRPr lang="en-US" sz="1144" dirty="0"/>
          </a:p>
        </p:txBody>
      </p:sp>
      <p:sp>
        <p:nvSpPr>
          <p:cNvPr id="17" name="Text 5"/>
          <p:cNvSpPr txBox="1"/>
          <p:nvPr/>
        </p:nvSpPr>
        <p:spPr>
          <a:xfrm>
            <a:off x="757952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безопасного пребывания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нормального пребывания нужны вентиляция, вода, освещение, аптечка и порядок. Важны герметизация, запас необходимых вещей и спокойное поведение, чтобы укрытие действительно защищало людей длительное время.
</a:t>
            </a:r>
            <a:endParaRPr lang="en-US" sz="114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и медицинская защита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обнаружении пострадавшего и организации медицинской помощи в ЧС.
</a:t>
            </a:r>
            <a:endParaRPr lang="en-US" sz="140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Дезактивация, дегазация и дезинфекция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7144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заражения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119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определяют, чем именно загрязнены люди, техника и помещения: радиоактивными веществами, химическими ядовитыми веществами или возбудителями инфекции.
</a:t>
            </a:r>
            <a:endParaRPr lang="en-US" sz="1232" dirty="0"/>
          </a:p>
        </p:txBody>
      </p:sp>
      <p:sp>
        <p:nvSpPr>
          <p:cNvPr id="13" name="Text 4"/>
          <p:cNvSpPr txBox="1"/>
          <p:nvPr/>
        </p:nvSpPr>
        <p:spPr>
          <a:xfrm>
            <a:off x="36508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Проведение обработки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4483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выполняют дезактивацию, дегазацию или дезинфекцию, чтобы снизить опасность для людей и остановить дальнейшее распространение заражения.
</a:t>
            </a:r>
            <a:endParaRPr lang="en-US" sz="1232" dirty="0"/>
          </a:p>
        </p:txBody>
      </p:sp>
      <p:sp>
        <p:nvSpPr>
          <p:cNvPr id="15" name="Text 6"/>
          <p:cNvSpPr txBox="1"/>
          <p:nvPr/>
        </p:nvSpPr>
        <p:spPr>
          <a:xfrm>
            <a:off x="65872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к безопасной жизни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63847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обработки проверяют результат и разрешают дальнейшие действия: использование предметов, вход в помещения, движение транспорта и работу объектов.
</a:t>
            </a:r>
            <a:endParaRPr lang="en-US" sz="123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959980"/>
            <a:ext cx="4759500" cy="15188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запасы на случай ЧС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запас дома помогает семье спокойно пережить первые часы и сутки до помощи или восстановления снабжения.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Важнее всего иметь воду, лекарства, свет и связь, а также регулярно проверять сроки годности и работоспособность вещей.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Памятки МЧС России и учебные материалы по ОБЗР.
</a:t>
            </a:r>
            <a:endParaRPr lang="en-US" sz="150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школьников действиям при ЧС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ОБЗР и школьных тренировках дети учатся распознавать сигнал тревоги, быстро собираться и двигаться по маршруту эвакуации без спешки и толкотни.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важно сохранять спокойствие, слушать учителя, не верить слухам и заранее знать, где находятся выходы, укрытия и нужные документы.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1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Силы и средства ликвидации последствий
</a:t>
            </a:r>
            <a:endParaRPr lang="en-US" sz="311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операции особенно важны поиск людей и тушение пожаров, а затем — восстановление связи, воды, электричества и транспорта.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сил показывает, что реагирование начинается с спасения людей и постепенно переходит к возвращению территории к нормальной работе.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задач аварийно-спасательных служб в ЧС.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населения в военное время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военное время особую роль играет гражданская оборона: людей заранее предупреждают, направляют в укрытия и обеспечивают понятными маршрутами движения к безопасным местам.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значение имеют готовые убежища, запас воды и продуктов, а также резервные каналы связи и оповещения, чтобы не терять управление при повреждении инфраструктуры.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снижения риска применяются светомаскировка, рассредоточение важных объектов и защита транспортных и информационных систем, от которых зависит работа города и служб.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важное для населения — дисциплина: слушать сигналы, выполнять указания без задержек и не создавать лишнюю опасность для себя и окружающих.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школьника при сигнале тревоги
</a:t>
            </a:r>
            <a:endParaRPr lang="en-US" sz="2638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безопасного поведения школьника во время эвакуации по указанию взрослых.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959980"/>
            <a:ext cx="4759500" cy="151884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и правильные действия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быстро запомнить, чего не стоит делать в опасной ситуации и как действовать безопасно.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опасные ошибки связаны с промедлением, паникой и нарушением указаний служб; правильные действия всегда экономят время и снижают риск.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Памятки по безопасности и правила поведения при ЧС.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как защищают население в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населения в России строится на предупреждении, оповещении, эвакуации, укрытии, помощи пострадавшим и обучении людей. Чем лучше подготовлены службы и граждане, тем меньше потерь и быстрее возвращается обычная жизнь.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2026-05-21T03:04:04Z</dcterms:created>
  <dcterms:modified xsi:type="dcterms:W3CDTF">2026-05-21T03:04:04Z</dcterms:modified>
</cp:coreProperties>
</file>