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для правильной речи, аккуратного письма и поиска слов по алфавиту.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«Дөрес әйт һәм дөрес яз!»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который помогает не гадать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дети читают, списывают и пишут короткие ответы. Здесь особенно нужны слова, где легко ошибиться. Словарь подсказывает верный образец и превращает проверку в спокойный, понятный поиск.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названия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напоминает: любое слово важно услышать и произнести правильно. Если речь звучит чётко, ребёнку легче заметить ударение, не перепутать звуки и увереннее отвечать на уроке.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названия учит писать слово без спешки. Сначала нужно увидеть трудное место, затем аккуратно перенести его в тетрадь и не доверять только слуху.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помощник для двух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соединяет устную и письменную речь. Он помогает не разделять «как говорю» и «как пишу», а проверять слово целиком, шаг за шагом, по одному образцу.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 уроке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пригодится при чтении вслух, ответах у доски, списывании и домашних заданиях. Ребёнок видит, что правильная речь и правильное письмо идут рядом.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словарная статья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первом 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обычно первым стоит заголовочное слово — его легко найти глазами. Рядом даётся короткое пояснение, чтобы ребёнок сразу понял смысл, а не листал страницу в поисках ответа. Это похоже на аккуратную карточку с важной подсказкой.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делает слово живым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часто идёт пример употребления. Он показывает слово в настоящем предложении, где видно его смысл и поведение в речи. Благодаря этому слово запоминается не как сухая запись, а как знакомый помощник.
</a:t>
            </a:r>
            <a:endParaRPr lang="en-US" sz="114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место подсказывают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статьи отмечают букву, ударение или необычное звучание. Так ребёнок замечает, где легко ошибиться, и не тратит время на догадки. Маленькая помета работает как фонарик: она освещает самое нужное место.
</a:t>
            </a:r>
            <a:endParaRPr lang="en-US" sz="11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словарём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поиске и проверке слова в словаре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входят в словарь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туда попадают слова с непроверяемыми буквами. Их нельзя быстро проверить по правилу, поэтому ребёнок учится запоминать написание по образцу и повторению.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словаре бывают слова с необычным ударением и непривычным звучанием. Такие слова легко прочитать торопливо, а потом удивиться, почему получилось не так.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часто входят длинные слова и сочетания, где буквы как будто идут друг за другом тесной компанией. Их полезно разбирать по частям, чтобы не потерять ни одной буквы.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 словаре есть школьные и повседневные слова: из дома, природы, игр и повседневных дел. Это слова, которые ребёнок встречает почти каждый день, поэтому они особенно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понять слово в деле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настоящем предложении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Одинокое слово легко забыть, а в предложении оно сразу оживает. Ребёнок видит, с чем оно сочетается, где стоит и какую мысль помогает выразить. Так значение становится яснее, а память — крепче.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собственного ответа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пример, проще составить своё предложение без лишних ошибок. Ученик берёт готовую опору, меняет ситуацию и создаёт новый текст. Это уже не угадывание, а аккуратная работа по образцу.
</a:t>
            </a:r>
            <a:endParaRPr lang="en-US" sz="13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слово звучит в ясной и точной форме. Ребёнок слышит, где нужно говорить медленнее, и не спешит проглатывать звуки.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помогает говорить правильно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напоминает об ударении и помогает не перепутать похожие слова. Это особенно полезно, когда нужно читать вслух или отвечать у доски без волнения.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произнести несколько раз по образцу, оно запоминается лучше. Тогда речь становится уверенной, а голос звучит спокойно и красиво.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учит проверять слово, а не доверять только слуху. Ребёнок видит точный вариант и замечает букву, которую легко пропустить или заменить.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помогает писать правильно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списывании и диктанте это особенно полезно. Сначала проверка, потом запись — такой порядок помогает не путать буквы местами и не торопиться.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написано по образцу, ошибок становится меньше. А вместе с этим растут аккуратность, внимательность и спокойствие на 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собираются в дружные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связаны одной темой, их проще удержать в памяти. Рядом оказываются похожие по смыслу и звучанию слова, а ребёнок быстрее замечает общие буквы и повторяющиеся части.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слова по темам удобнее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запоминать и сравнивать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похож на разложенные по коробкам картинки. Всё находится на своём месте, ничего не путается, и поиск нужного слова становится намного легче.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слово-помощник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Слово-помощник помогает, когда ребёнок сомневается и не хочет гадать. Оно спокойно подсказывает верный вариант и снимает тревогу, будто добрый одноклассник, который тихо шепнул ответ.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 словаре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слово-помощник стоит рядом с трудным словом и показывает, как его правильно прочитать или написать. Благодаря этому поиск ответа становится понятным и коротким.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учит прислушиваться к звучанию и замечать ударение. Ребёнок не спешит, а произносит слово чётко, чтобы запомнить его без лишних ошибок.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Растим 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надёжная подсказка, ребёнок смелее читает, пишет и отвечает на уроке. Слово-помощник делает работу с языком спокойной и понятной, как маленькая лестница к успеху.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ошибки к правильному слову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со словарём на уроке родного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словарь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тренирует память: ребёнок несколько раз видит и слышит слово, а потом узнаёт его снова. Так трудное написание запоминается прочнее и спокойнее.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 внимание к деталям. Нужно заметить нужную букву, ударение, пример и порядок слов в алфавите, а это делает работу аккуратной и точной.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стать более терпеливым. Чтобы найти ответ, приходится не спешить, читать внимательно и проверять себя, а это очень полезный школьный навык.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языковое чутьё. Ребёнок лучше чувствует, как слово звучит, где оно уместно и как его правильно использовать в собственной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быстро открыть нужную страницу, потому что каждая буква стоит на своём месте. Если порядок букв знаком, поиск слова становится простым и почти безошибочным.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младшего школьника это похоже на аккуратную карту: сначала находишь «улицу» буквы, потом домик нужного слова. Так словарь перестаёт казаться сложным и начинает работать как понятный проводник.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как карта поиска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 словарь аккуратно и листай его спокойно. Важно не торопиться: если страницы пролистывать слишком быстро, нужное слово легко пропустить и потом искать ещё раз.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правила работы со словарём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Сомнительное слово лучше проверять сразу, пока оно свежо в памяти. Тогда ошибка не успеет закрепиться, а правильный вариант запомнится быстрее и надёжнее.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внимательно каждую букву и обязательно сверяй написание с образцом. Бережное отношение к словарю помогает бережнее относиться и к самому слову.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школьная речь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 становятся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сверяется со словарём, ему легче отвечать полными фразами и чётко произносить слова. Речь звучит яснее, а на уроке появляется больше уверенности.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становится чище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писать короткие тексты без путаницы и лишних ошибок. Это особенно полезно в сообщениях, упражнениях и пересказах, где важны точность и аккуратность.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новое слово надолго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круг повторения помогает слову перейти из словаря в долговременную память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такой словарь нужен каждому ученику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страха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даёт надёжную опору: если слово кажется трудным, ребёнок не теряется, а спокойно проверяет его. Это снижает волнение и помогает учиться увереннее.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запоминает по-своему, и это нормально. Словарь позволяет работать в своём темпе: прочитал, проверил, повторил и пошёл дальше без спешки.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говорить и писать яснее. Ребёнок учится выбирать точные слова, не путать похожие формы и лучше понимать, как звучит правильный вариант.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особенно важно учиться искать ответ самому. Словарь показывает, что верное решение можно найти своими силами, если действовать внимательно и по порядку.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ждало проверки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хотел написать трудное слово и сначала засомневался. Он не стал угадывать, а открыл словарь и нашёл нужную букву. После этого слово сразу стало выглядеть знакомым и дружелюбным.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 тетради без пятнышек 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писали короткое сообщение о школе. Один ученик не был уверен в написании слова и проверил его по словарю. В тетради получилось аккуратно, а сам он заметно обрадовался.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подсказка для ответа у доски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готовилась читать вслух и вспомнила, что в слове есть непростое ударение. Она заглянула в словарь, повторила слово два раза и потом прочитала его уверенно, без спешки и смешных ошибок.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который учит говорить и писать точнее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«Дөрес әйт һәм дөрес яз!» помогает второкласснику не бояться трудных слов, проверять себя и уверенно идти к правильному ответу. Это добрый помощник для речи, письма и любви к родному языку.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2026-05-21T11:46:21Z</dcterms:created>
  <dcterms:modified xsi:type="dcterms:W3CDTF">2026-05-21T11:46:21Z</dcterms:modified>
</cp:coreProperties>
</file>