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как объект изучения в астрономии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 — это карта Вселенной, доступная каждому наблюдателю с Земли.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астрономы изучают звёздное небо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астрономы изучают звёздное небо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неба помогали людям измерять время, ориентироваться в пути и планировать земледелие. Сегодня те же объекты позволяют исследовать расстояния, движение небесных тел, строение Галактики и эволюцию звёзд.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ночном небе невооружённым глазом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13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 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тёмном небе различимы звёзды и яркие планеты Солнечной системы. Их видимость зависит от времени наблюдения, положения над горизонтом и прозрачности атмосферы.
</a:t>
            </a:r>
            <a:endParaRPr lang="en-US" sz="1122" dirty="0"/>
          </a:p>
        </p:txBody>
      </p:sp>
      <p:sp>
        <p:nvSpPr>
          <p:cNvPr id="13" name="Text 3"/>
          <p:cNvSpPr txBox="1"/>
          <p:nvPr/>
        </p:nvSpPr>
        <p:spPr>
          <a:xfrm>
            <a:off x="2003639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 метеоры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заметна даже при городской засветке, а метеоры возникают как краткие вспышки при сгорании частиц в атмосфере. Эти явления легко наблюдать без специальных приборов.
</a:t>
            </a:r>
            <a:endParaRPr lang="en-US" sz="1093" dirty="0"/>
          </a:p>
        </p:txBody>
      </p:sp>
      <p:sp>
        <p:nvSpPr>
          <p:cNvPr id="14" name="Text 4"/>
          <p:cNvSpPr txBox="1"/>
          <p:nvPr/>
        </p:nvSpPr>
        <p:spPr>
          <a:xfrm>
            <a:off x="3737265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 самолёты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спутники иногда выглядят как медленно движущиеся точки света, а пролетающие самолёты можно узнать по мигающим огням. Они дополняют картину современного неба.
</a:t>
            </a:r>
            <a:endParaRPr lang="en-US" sz="1088" dirty="0"/>
          </a:p>
        </p:txBody>
      </p:sp>
      <p:sp>
        <p:nvSpPr>
          <p:cNvPr id="15" name="Text 5"/>
          <p:cNvSpPr txBox="1"/>
          <p:nvPr/>
        </p:nvSpPr>
        <p:spPr>
          <a:xfrm>
            <a:off x="5470891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звёзд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ясную безлунную ночь человек обычно видит примерно 2000–3000 звёзд, хотя в Млечном Пути их сотни миллиардов. Большинство остаётся слишком тусклым для невооружённого глаза.
</a:t>
            </a:r>
            <a:endParaRPr lang="en-US" sz="1101" dirty="0"/>
          </a:p>
        </p:txBody>
      </p:sp>
      <p:sp>
        <p:nvSpPr>
          <p:cNvPr id="16" name="Text 6"/>
          <p:cNvSpPr txBox="1"/>
          <p:nvPr/>
        </p:nvSpPr>
        <p:spPr>
          <a:xfrm>
            <a:off x="7204498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яркость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Видимая яркость определяется светимостью звезды, расстоянием до неё и ослаблением света в межзвёздной среде и атмосфере Земли. Поэтому одинаковые по природе объекты выглядят по-разному.
</a:t>
            </a:r>
            <a:endParaRPr lang="en-US" sz="10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 — видимая часть нашей Галактики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 — видимая часть нашей Галактики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Ночное небо и Галактика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Млечного Пути помогает понять, что звёздное небо — это не случайный набор точек, а видимая проекция нашей собственной галактической системы.
</a:t>
            </a:r>
            <a:endParaRPr lang="en-US" sz="131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прожилки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участки на полосе возникают не из-за отсутствия звёзд, а из-за поглощения света межзвёздной пылью. Такие облака скрывают часть излучения и создают контрастный рисунок.
</a:t>
            </a:r>
            <a:endParaRPr lang="en-US" sz="121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расположено примерно в 26 000 световых лет от центра Галактики. Поэтому центральная область Млечного Пути остаётся очень удалённой и наблюдается лишь как часть общей структуры.
</a:t>
            </a:r>
            <a:endParaRPr lang="en-US" sz="1172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полоса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виден как светлая полоса, потому что мы находимся внутри диска Галактики и наблюдаем множество далёких звёзд, сконцентрированных в её плоскости.
</a:t>
            </a:r>
            <a:endParaRPr lang="en-US" sz="12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звёздных величин обратная: чем меньше число, тем ярче объект на небе. Это позволяет сопоставлять звёзды по наблюдаемой яркости, а не по размеру.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Звёздная величина и сравнение яркости объектов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значительно ярче объектов с положительной величиной, а звёзды 5-й величины уже находятся на границе видимости без телескопа.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справочники и каталоги звёзд; общепринятая шкала видимой звёздной величины.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Неровная атмосфера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Мерцание возникает из-за турбулентности атмосферы: слои воздуха разной плотности постоянно изменяют путь света, и звезда кажется то ярче, то слабее.
</a:t>
            </a:r>
            <a:endParaRPr lang="en-US" sz="131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планеты мерцают меньше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выглядят более устойчиво, потому что их видимый диск больше точечного изображения звезды. Разные искажения атмосферы частично взаимно компенсируются.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горизонтом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объект расположен над горизонтом, тем длиннее путь света через атмосферу. Из-за этого усиливаются мерцание, изменение цвета и ослабление яркости.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следствие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астрономы предпочитают наблюдать объекты, которые стоят выше на небе, где влияние атмосферы меньше и изображение получается заметно спокойнее.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мерцают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видимая картина неба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света от небесного объекта к наблюдателю и факторы, влияющие на итоговое изображение.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яркость на небе определяется не только природными свойствами звезды, но и расстоянием до неё.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звёзды неба и их основные характеристики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звёзды не обязательно самые крупные: видимая яркость зависит от расстояния, светимости и условий наблюдения.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каталоги и справочные данные по звёздам.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как система ориентира на небе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 — это не реальные группы близких звёзд, а условно выделенные участки небесной сферы. Их границы нужны для удобства описания и поиска объектов.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стандарт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 закрепил 88 созвездий. Этот перечень используется в картах, каталогах и научных публикациях по всему миру.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помогают быстро находить звёзды, планеты, туманности и галактики. Для наблюдателя они работают как крупные ориентиры на небесной карте.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Небесные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объекта часто описывают через созвездие, в котором он находится. Это упрощает навигацию по небу и делает астрономические наблюдения более точными.
</a:t>
            </a:r>
            <a:endParaRPr lang="en-US" sz="121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и определение направления на север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9988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неподвижная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почти совпадает с направлением на северный небесный полюс, поэтому при наблюдении с Земли она кажется почти неподвижной и особенно удобной для ориентира.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3173852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её искать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находится в созвездии Малой Медведицы. Найти её проще всего по созвездию Большой Медведицы, которое служит заметной отправной точкой на небе.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6077715" y="1258925"/>
            <a:ext cx="27963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 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помогает определить север и сориентироваться по сторонам горизонта. Это полезно и в учебных наблюдениях, и в практической навигации.
</a:t>
            </a:r>
            <a:endParaRPr lang="en-US" sz="13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звёзды остаются на небе круглый год, но ночью лучше видны разные области небесной сферы.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видимость созвездий в течение года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видимых созвездий связано с движением Земли вокруг Солнца и положением ночной стороны планеты.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сезонной видимости созвездий в астрономических картах и учебных атласах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и эволюционируют звёзды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Газово-пылевое облако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действием гравитации облако начинает сжиматься. Его вещество уплотняется, а температура в центре постепенно растёт.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сжатия формируется горячее ядро — протозвезда. Оно ещё не излучает энергию за счёт термоядерных реакций.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последовательность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становится достаточно высокой, запускается термоядерный синтез водорода в гелий. Звезда получает устойчивый источник энергии.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стадии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исчерпания топлива звезда меняется в зависимости от массы: превращается в красного гиганта или сверхгиганта и завершает жизнь одним из финальных остатков.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41732"/>
            <a:ext cx="5163300" cy="17388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стадий показывает, как масса звезды определяет её развитие и конечный объект.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жизни звезды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 звезды, тем быстрее она расходует запас вещества и тем более экстремальным может быть её финал.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звёздной эволюции на основе общепринятой астрономической классификации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и температура её поверхности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и температура её поверхности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не равен размеру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Наблюдаемый оттенок зависит не только от температуры, но и от состава атмосферы звезды, поглощения света пылью и особенностей спектра. По цвету нельзя напрямую судить о размере.
</a:t>
            </a:r>
            <a:endParaRPr lang="en-US" sz="1133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белые и голубые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и голубые звёзды имеют наиболее высокую температуру поверхности. Их излучение сильнее смещено в коротковолновую область, поэтому цвет кажется более холодным и ярким.
</a:t>
            </a:r>
            <a:endParaRPr lang="en-US" sz="119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диапазон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звёзды занимают промежуточное положение по температуре. Солнце относится именно к этой группе: его поверхность нагрета примерно до 5800 K, что соответствует жёлтому свету.
</a:t>
            </a:r>
            <a:endParaRPr lang="en-US" sz="1105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красные звёзды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оттенок указывает на сравнительно низкую температуру поверхности. Такие звёзды излучают больше энергии в длинноволновой части спектра и выглядят менее горячими, чем белые или голубые звёзды.
</a:t>
            </a:r>
            <a:endParaRPr lang="en-US" sz="11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интервалы помогают связать внешний вид звезды со спектральными свойствами её излучения и упростить классификацию.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звёзд и их цветовые группы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 — надёжный ориентир температуры поверхности, но не прямой показатель её размера, массы или возраста.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стандартным температурным диапазонам цветовых групп звёзд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в культуре, истории и искусстве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 древняя карта пути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первых наблюдателей звёзды были не просто светящимися точками, а системой ориентиров. По ним определяли направление в пути, смену сезонов и время важных работ, а затем связывали группы звёзд с мифами и преданиями.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в книгах и атласах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звёздные атласы сохранили попытку упорядочить небо с помощью рисунков и подписей. В них соединялись наука и символика: рядом с картой неба можно увидеть легендарных героев, животных и пояснения к положению созвездий.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ночное небо в 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звёздное небо часто изображают через астрофотографии, где заметны туманности, Млечный Путь и тонкие цветовые оттенки. Такие изображения показывают, как от поэтического образа человечество пришло к точному научному наблюдению.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ведут наблюдения звёздного неба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практических рекомендациях для визуальных астрономических наблюдений.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поездка за город резко меняет картину неба: становятся заметны слабые звёзды и протяжённые светящиеся участки.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светового загрязнения на число видимых звёзд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искусственной засветки, тем больше слабых объектов доступно наблюдению и тем отчётливее виден Млечный Путь.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оценки видимости звёзд в условиях разной световой засветки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звёздного неба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собирают больше света, чем глаз, и позволяют увидеть слабые звёзды, двойные системы и далёкие объекты, недоступные при обычном наблюдении.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Спектрографы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Спектрограф разлагает свет на спектр и помогает определить химический состав, температуру и скорость движения звезды по положению и виду линий.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Фотометрические приборы измеряют яркость объектов с высокой точностью. Это важно для изучения переменных звёзд, вспышек и изменений блеска во времени.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обсерватории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 работают вне атмосферы и получают более чёткие данные. Они расширяют возможности наблюдений в разных диапазонах излучения.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небо: от наблюдения к знанию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объединяет практическое ориентирование, историю науки и современные исследования. Систематические наблюдения помогают увидеть в привычной картине мира точные закономерности Вселенной.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2026-05-29T17:23:42Z</dcterms:created>
  <dcterms:modified xsi:type="dcterms:W3CDTF">2026-05-29T17:23:42Z</dcterms:modified>
</cp:coreProperties>
</file>